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Lst>
  <p:sldIdLst>
    <p:sldId id="256" r:id="rId12"/>
    <p:sldId id="257" r:id="rId13"/>
    <p:sldId id="258" r:id="rId14"/>
    <p:sldId id="259" r:id="rId15"/>
    <p:sldId id="260" r:id="rId16"/>
    <p:sldId id="263" r:id="rId17"/>
    <p:sldId id="261" r:id="rId18"/>
    <p:sldId id="262" r:id="rId19"/>
  </p:sldIdLst>
  <p:sldSz cx="12192000" cy="6858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504" y="5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5"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2" name="PlaceHolder 3"/>
          <p:cNvSpPr>
            <a:spLocks noGrp="1"/>
          </p:cNvSpPr>
          <p:nvPr>
            <p:ph type="ftr" idx="2"/>
          </p:nvPr>
        </p:nvSpPr>
        <p:spPr/>
        <p:txBody>
          <a:bodyPr/>
          <a:lstStyle/>
          <a:p>
            <a:r>
              <a:t>Footer</a:t>
            </a:r>
          </a:p>
        </p:txBody>
      </p:sp>
      <p:sp>
        <p:nvSpPr>
          <p:cNvPr id="3" name="PlaceHolder 4"/>
          <p:cNvSpPr>
            <a:spLocks noGrp="1"/>
          </p:cNvSpPr>
          <p:nvPr>
            <p:ph type="sldNum" idx="3"/>
          </p:nvPr>
        </p:nvSpPr>
        <p:spPr/>
        <p:txBody>
          <a:bodyPr/>
          <a:lstStyle/>
          <a:p>
            <a:fld id="{9C48B7B9-51C2-4F26-82FB-2EDDB9A1CBE8}" type="slidenum">
              <a:t>‹#›</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0E8994C1-78AC-4ADE-9251-08830F581A57}" type="slidenum">
              <a:t>‹#›</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t>Footer</a:t>
            </a:r>
          </a:p>
        </p:txBody>
      </p:sp>
      <p:sp>
        <p:nvSpPr>
          <p:cNvPr id="3" name="PlaceHolder 2"/>
          <p:cNvSpPr>
            <a:spLocks noGrp="1"/>
          </p:cNvSpPr>
          <p:nvPr>
            <p:ph type="sldNum" idx="9"/>
          </p:nvPr>
        </p:nvSpPr>
        <p:spPr/>
        <p:txBody>
          <a:bodyPr/>
          <a:lstStyle/>
          <a:p>
            <a:fld id="{01099CB4-2153-47EC-A5DA-1C1E28571BDE}" type="slidenum">
              <a:t>‹#›</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22"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chemeClr val="dk1"/>
              </a:solidFill>
              <a:latin typeface="Calibri"/>
            </a:endParaRPr>
          </a:p>
        </p:txBody>
      </p:sp>
      <p:sp>
        <p:nvSpPr>
          <p:cNvPr id="4" name="PlaceHolder 3"/>
          <p:cNvSpPr>
            <a:spLocks noGrp="1"/>
          </p:cNvSpPr>
          <p:nvPr>
            <p:ph type="ftr" idx="11"/>
          </p:nvPr>
        </p:nvSpPr>
        <p:spPr/>
        <p:txBody>
          <a:bodyPr/>
          <a:lstStyle/>
          <a:p>
            <a:r>
              <a:t>Footer</a:t>
            </a:r>
          </a:p>
        </p:txBody>
      </p:sp>
      <p:sp>
        <p:nvSpPr>
          <p:cNvPr id="5" name="PlaceHolder 4"/>
          <p:cNvSpPr>
            <a:spLocks noGrp="1"/>
          </p:cNvSpPr>
          <p:nvPr>
            <p:ph type="sldNum" idx="12"/>
          </p:nvPr>
        </p:nvSpPr>
        <p:spPr/>
        <p:txBody>
          <a:bodyPr/>
          <a:lstStyle/>
          <a:p>
            <a:fld id="{6A339C52-4F1B-4B9B-873E-897624254C6D}" type="slidenum">
              <a:t>‹#›</a:t>
            </a:fld>
            <a:endParaRPr/>
          </a:p>
        </p:txBody>
      </p:sp>
      <p:sp>
        <p:nvSpPr>
          <p:cNvPr id="6" name="PlaceHolder 5"/>
          <p:cNvSpPr>
            <a:spLocks noGrp="1"/>
          </p:cNvSpPr>
          <p:nvPr>
            <p:ph type="dt" idx="10"/>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lstStyle/>
          <a:p>
            <a:r>
              <a:t>Footer</a:t>
            </a:r>
          </a:p>
        </p:txBody>
      </p:sp>
      <p:sp>
        <p:nvSpPr>
          <p:cNvPr id="3" name="PlaceHolder 2"/>
          <p:cNvSpPr>
            <a:spLocks noGrp="1"/>
          </p:cNvSpPr>
          <p:nvPr>
            <p:ph type="sldNum" idx="15"/>
          </p:nvPr>
        </p:nvSpPr>
        <p:spPr/>
        <p:txBody>
          <a:bodyPr/>
          <a:lstStyle/>
          <a:p>
            <a:fld id="{76BC51CB-807C-4BCC-BAED-C81E3983FDC1}" type="slidenum">
              <a:t>‹#›</a:t>
            </a:fld>
            <a:endParaRPr/>
          </a:p>
        </p:txBody>
      </p:sp>
      <p:sp>
        <p:nvSpPr>
          <p:cNvPr id="4" name="PlaceHolder 3"/>
          <p:cNvSpPr>
            <a:spLocks noGrp="1"/>
          </p:cNvSpPr>
          <p:nvPr>
            <p:ph type="dt" idx="13"/>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35"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chemeClr val="dk1"/>
              </a:solidFill>
              <a:latin typeface="Calibri"/>
            </a:endParaRPr>
          </a:p>
        </p:txBody>
      </p:sp>
      <p:sp>
        <p:nvSpPr>
          <p:cNvPr id="36"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chemeClr val="dk1"/>
              </a:solidFill>
              <a:latin typeface="Calibri"/>
            </a:endParaRPr>
          </a:p>
        </p:txBody>
      </p:sp>
      <p:sp>
        <p:nvSpPr>
          <p:cNvPr id="5" name="PlaceHolder 4"/>
          <p:cNvSpPr>
            <a:spLocks noGrp="1"/>
          </p:cNvSpPr>
          <p:nvPr>
            <p:ph type="ftr" idx="17"/>
          </p:nvPr>
        </p:nvSpPr>
        <p:spPr/>
        <p:txBody>
          <a:bodyPr/>
          <a:lstStyle/>
          <a:p>
            <a:r>
              <a:t>Footer</a:t>
            </a:r>
          </a:p>
        </p:txBody>
      </p:sp>
      <p:sp>
        <p:nvSpPr>
          <p:cNvPr id="6" name="PlaceHolder 5"/>
          <p:cNvSpPr>
            <a:spLocks noGrp="1"/>
          </p:cNvSpPr>
          <p:nvPr>
            <p:ph type="sldNum" idx="18"/>
          </p:nvPr>
        </p:nvSpPr>
        <p:spPr/>
        <p:txBody>
          <a:bodyPr/>
          <a:lstStyle/>
          <a:p>
            <a:fld id="{B71E4BFB-0CA2-4291-A8D4-8DB35C70618B}" type="slidenum">
              <a:t>‹#›</a:t>
            </a:fld>
            <a:endParaRPr/>
          </a:p>
        </p:txBody>
      </p:sp>
      <p:sp>
        <p:nvSpPr>
          <p:cNvPr id="7" name="PlaceHolder 6"/>
          <p:cNvSpPr>
            <a:spLocks noGrp="1"/>
          </p:cNvSpPr>
          <p:nvPr>
            <p:ph type="dt" idx="16"/>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lstStyle/>
          <a:p>
            <a:r>
              <a:t>Footer</a:t>
            </a:r>
          </a:p>
        </p:txBody>
      </p:sp>
      <p:sp>
        <p:nvSpPr>
          <p:cNvPr id="3" name="PlaceHolder 2"/>
          <p:cNvSpPr>
            <a:spLocks noGrp="1"/>
          </p:cNvSpPr>
          <p:nvPr>
            <p:ph type="sldNum" idx="21"/>
          </p:nvPr>
        </p:nvSpPr>
        <p:spPr/>
        <p:txBody>
          <a:bodyPr/>
          <a:lstStyle/>
          <a:p>
            <a:fld id="{44EFC3FF-A54E-4C84-8DA9-CE20BA4C546C}" type="slidenum">
              <a:t>‹#›</a:t>
            </a:fld>
            <a:endParaRPr/>
          </a:p>
        </p:txBody>
      </p:sp>
      <p:sp>
        <p:nvSpPr>
          <p:cNvPr id="4" name="PlaceHolder 3"/>
          <p:cNvSpPr>
            <a:spLocks noGrp="1"/>
          </p:cNvSpPr>
          <p:nvPr>
            <p:ph type="dt" idx="19"/>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3" name="PlaceHolder 2"/>
          <p:cNvSpPr>
            <a:spLocks noGrp="1"/>
          </p:cNvSpPr>
          <p:nvPr>
            <p:ph type="ftr" idx="23"/>
          </p:nvPr>
        </p:nvSpPr>
        <p:spPr/>
        <p:txBody>
          <a:bodyPr/>
          <a:lstStyle/>
          <a:p>
            <a:r>
              <a:t>Footer</a:t>
            </a:r>
          </a:p>
        </p:txBody>
      </p:sp>
      <p:sp>
        <p:nvSpPr>
          <p:cNvPr id="4" name="PlaceHolder 3"/>
          <p:cNvSpPr>
            <a:spLocks noGrp="1"/>
          </p:cNvSpPr>
          <p:nvPr>
            <p:ph type="sldNum" idx="24"/>
          </p:nvPr>
        </p:nvSpPr>
        <p:spPr/>
        <p:txBody>
          <a:bodyPr/>
          <a:lstStyle/>
          <a:p>
            <a:fld id="{838171A3-AC5F-41F7-912A-464917A6CA37}" type="slidenum">
              <a:t>‹#›</a:t>
            </a:fld>
            <a:endParaRPr/>
          </a:p>
        </p:txBody>
      </p:sp>
      <p:sp>
        <p:nvSpPr>
          <p:cNvPr id="5" name="PlaceHolder 4"/>
          <p:cNvSpPr>
            <a:spLocks noGrp="1"/>
          </p:cNvSpPr>
          <p:nvPr>
            <p:ph type="dt" idx="22"/>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lstStyle/>
          <a:p>
            <a:r>
              <a:t>Footer</a:t>
            </a:r>
          </a:p>
        </p:txBody>
      </p:sp>
      <p:sp>
        <p:nvSpPr>
          <p:cNvPr id="3" name="PlaceHolder 2"/>
          <p:cNvSpPr>
            <a:spLocks noGrp="1"/>
          </p:cNvSpPr>
          <p:nvPr>
            <p:ph type="sldNum" idx="27"/>
          </p:nvPr>
        </p:nvSpPr>
        <p:spPr/>
        <p:txBody>
          <a:bodyPr/>
          <a:lstStyle/>
          <a:p>
            <a:fld id="{320916CF-FF0D-48B9-A82E-406319CEF37A}" type="slidenum">
              <a:t>‹#›</a:t>
            </a:fld>
            <a:endParaRPr/>
          </a:p>
        </p:txBody>
      </p:sp>
      <p:sp>
        <p:nvSpPr>
          <p:cNvPr id="4" name="PlaceHolder 3"/>
          <p:cNvSpPr>
            <a:spLocks noGrp="1"/>
          </p:cNvSpPr>
          <p:nvPr>
            <p:ph type="dt" idx="25"/>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lstStyle/>
          <a:p>
            <a:r>
              <a:t>Footer</a:t>
            </a:r>
          </a:p>
        </p:txBody>
      </p:sp>
      <p:sp>
        <p:nvSpPr>
          <p:cNvPr id="3" name="PlaceHolder 2"/>
          <p:cNvSpPr>
            <a:spLocks noGrp="1"/>
          </p:cNvSpPr>
          <p:nvPr>
            <p:ph type="sldNum" idx="30"/>
          </p:nvPr>
        </p:nvSpPr>
        <p:spPr/>
        <p:txBody>
          <a:bodyPr/>
          <a:lstStyle/>
          <a:p>
            <a:fld id="{ED98DF8D-A3A3-4D3A-8B51-AE864ADCCB76}" type="slidenum">
              <a:t>‹#›</a:t>
            </a:fld>
            <a:endParaRPr/>
          </a:p>
        </p:txBody>
      </p:sp>
      <p:sp>
        <p:nvSpPr>
          <p:cNvPr id="4" name="PlaceHolder 3"/>
          <p:cNvSpPr>
            <a:spLocks noGrp="1"/>
          </p:cNvSpPr>
          <p:nvPr>
            <p:ph type="dt" idx="28"/>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lstStyle/>
          <a:p>
            <a:r>
              <a:t>Footer</a:t>
            </a:r>
          </a:p>
        </p:txBody>
      </p:sp>
      <p:sp>
        <p:nvSpPr>
          <p:cNvPr id="3" name="PlaceHolder 2"/>
          <p:cNvSpPr>
            <a:spLocks noGrp="1"/>
          </p:cNvSpPr>
          <p:nvPr>
            <p:ph type="sldNum" idx="33"/>
          </p:nvPr>
        </p:nvSpPr>
        <p:spPr/>
        <p:txBody>
          <a:bodyPr/>
          <a:lstStyle/>
          <a:p>
            <a:fld id="{6F4BBE32-7F44-44DB-80D0-9F12A374F8DE}" type="slidenum">
              <a:t>‹#›</a:t>
            </a:fld>
            <a:endParaRPr/>
          </a:p>
        </p:txBody>
      </p:sp>
      <p:sp>
        <p:nvSpPr>
          <p:cNvPr id="4" name="PlaceHolder 3"/>
          <p:cNvSpPr>
            <a:spLocks noGrp="1"/>
          </p:cNvSpPr>
          <p:nvPr>
            <p:ph type="dt" idx="31"/>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685800" y="2130480"/>
            <a:ext cx="7772040" cy="1469520"/>
          </a:xfrm>
          <a:prstGeom prst="rect">
            <a:avLst/>
          </a:prstGeom>
          <a:noFill/>
          <a:ln w="0">
            <a:noFill/>
          </a:ln>
        </p:spPr>
        <p:txBody>
          <a:bodyPr lIns="91440" tIns="45720" rIns="91440" bIns="45720" anchor="ctr">
            <a:noAutofit/>
          </a:bodyPr>
          <a:lstStyle/>
          <a:p>
            <a:pPr indent="0" algn="ctr" defTabSz="457200">
              <a:lnSpc>
                <a:spcPct val="100000"/>
              </a:lnSpc>
              <a:buNone/>
            </a:pPr>
            <a:r>
              <a:rPr lang="en-US" sz="4400" b="0" strike="noStrike" spc="-1">
                <a:solidFill>
                  <a:schemeClr val="dk1"/>
                </a:solidFill>
                <a:latin typeface="Calibri"/>
              </a:rPr>
              <a:t>Click to edit Master title style</a:t>
            </a:r>
          </a:p>
        </p:txBody>
      </p:sp>
      <p:sp>
        <p:nvSpPr>
          <p:cNvPr id="5" name="PlaceHolder 2"/>
          <p:cNvSpPr>
            <a:spLocks noGrp="1"/>
          </p:cNvSpPr>
          <p:nvPr>
            <p:ph type="dt" idx="1"/>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2" name="PlaceHolder 3"/>
          <p:cNvSpPr>
            <a:spLocks noGrp="1"/>
          </p:cNvSpPr>
          <p:nvPr>
            <p:ph type="ftr" idx="2"/>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3" name="PlaceHolder 4"/>
          <p:cNvSpPr>
            <a:spLocks noGrp="1"/>
          </p:cNvSpPr>
          <p:nvPr>
            <p:ph type="sldNum" idx="3"/>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050C47D5-A546-4809-A52D-A5185200A5E2}"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p>
            <a:pPr indent="0" algn="ctr" defTabSz="457200">
              <a:lnSpc>
                <a:spcPct val="100000"/>
              </a:lnSpc>
              <a:buNone/>
            </a:pPr>
            <a:r>
              <a:rPr lang="en-US" sz="4400" b="0" strike="noStrike" spc="-1">
                <a:solidFill>
                  <a:schemeClr val="dk1"/>
                </a:solidFill>
                <a:latin typeface="Calibri"/>
              </a:rPr>
              <a:t>Click to edit Master title style</a:t>
            </a:r>
          </a:p>
        </p:txBody>
      </p:sp>
      <p:sp>
        <p:nvSpPr>
          <p:cNvPr id="7" name="PlaceHolder 2"/>
          <p:cNvSpPr>
            <a:spLocks noGrp="1"/>
          </p:cNvSpPr>
          <p:nvPr>
            <p:ph type="body"/>
          </p:nvPr>
        </p:nvSpPr>
        <p:spPr>
          <a:xfrm>
            <a:off x="457200" y="1600200"/>
            <a:ext cx="8229240" cy="4525560"/>
          </a:xfrm>
          <a:prstGeom prst="rect">
            <a:avLst/>
          </a:prstGeom>
          <a:noFill/>
          <a:ln w="0">
            <a:noFill/>
          </a:ln>
        </p:spPr>
        <p:txBody>
          <a:bodyPr vert="eaVert" lIns="91440" tIns="45720" rIns="91440" bIns="45720" anchor="t">
            <a:noAutofit/>
          </a:bodyPr>
          <a:lstStyle/>
          <a:p>
            <a:pPr marL="343080" indent="-343080" defTabSz="457200">
              <a:lnSpc>
                <a:spcPct val="100000"/>
              </a:lnSpc>
              <a:spcBef>
                <a:spcPts val="641"/>
              </a:spcBef>
              <a:buClr>
                <a:srgbClr val="000000"/>
              </a:buClr>
              <a:buFont typeface="Arial"/>
              <a:buChar char="•"/>
            </a:pPr>
            <a:r>
              <a:rPr lang="en-US" sz="3200" b="0" strike="noStrike" spc="-1">
                <a:solidFill>
                  <a:schemeClr val="dk1"/>
                </a:solidFill>
                <a:latin typeface="Calibri"/>
              </a:rPr>
              <a:t>Click to edit Master text styles</a:t>
            </a:r>
          </a:p>
          <a:p>
            <a:pPr marL="743040" lvl="1" indent="-285840" defTabSz="457200">
              <a:lnSpc>
                <a:spcPct val="100000"/>
              </a:lnSpc>
              <a:spcBef>
                <a:spcPts val="561"/>
              </a:spcBef>
              <a:buClr>
                <a:srgbClr val="000000"/>
              </a:buClr>
              <a:buFont typeface="Arial"/>
              <a:buChar char="–"/>
            </a:pPr>
            <a:r>
              <a:rPr lang="en-US" sz="2800" b="0" strike="noStrike" spc="-1">
                <a:solidFill>
                  <a:schemeClr val="dk1"/>
                </a:solidFill>
                <a:latin typeface="Calibri"/>
              </a:rPr>
              <a:t>Second level</a:t>
            </a:r>
          </a:p>
          <a:p>
            <a:pPr marL="1143000" lvl="2" indent="-228600" defTabSz="457200">
              <a:lnSpc>
                <a:spcPct val="100000"/>
              </a:lnSpc>
              <a:spcBef>
                <a:spcPts val="479"/>
              </a:spcBef>
              <a:buClr>
                <a:srgbClr val="000000"/>
              </a:buClr>
              <a:buFont typeface="Arial"/>
              <a:buChar char="•"/>
            </a:pPr>
            <a:r>
              <a:rPr lang="en-US" sz="2400" b="0" strike="noStrike" spc="-1">
                <a:solidFill>
                  <a:schemeClr val="dk1"/>
                </a:solidFill>
                <a:latin typeface="Calibri"/>
              </a:rPr>
              <a:t>Third level</a:t>
            </a:r>
          </a:p>
          <a:p>
            <a:pPr marL="1600200" lvl="3" indent="-228600" defTabSz="457200">
              <a:lnSpc>
                <a:spcPct val="100000"/>
              </a:lnSpc>
              <a:spcBef>
                <a:spcPts val="400"/>
              </a:spcBef>
              <a:buClr>
                <a:srgbClr val="000000"/>
              </a:buClr>
              <a:buFont typeface="Arial"/>
              <a:buChar char="–"/>
            </a:pPr>
            <a:r>
              <a:rPr lang="en-US" sz="2000" b="0" strike="noStrike" spc="-1">
                <a:solidFill>
                  <a:schemeClr val="dk1"/>
                </a:solidFill>
                <a:latin typeface="Calibri"/>
              </a:rPr>
              <a:t>Fourth level</a:t>
            </a:r>
          </a:p>
          <a:p>
            <a:pPr marL="2057400" lvl="4" indent="-228600" defTabSz="457200">
              <a:lnSpc>
                <a:spcPct val="100000"/>
              </a:lnSpc>
              <a:spcBef>
                <a:spcPts val="400"/>
              </a:spcBef>
              <a:buClr>
                <a:srgbClr val="000000"/>
              </a:buClr>
              <a:buFont typeface="Arial"/>
              <a:buChar char="»"/>
            </a:pPr>
            <a:r>
              <a:rPr lang="en-US" sz="2000" b="0" strike="noStrike" spc="-1">
                <a:solidFill>
                  <a:schemeClr val="dk1"/>
                </a:solidFill>
                <a:latin typeface="Calibri"/>
              </a:rPr>
              <a:t>Fifth level</a:t>
            </a:r>
          </a:p>
        </p:txBody>
      </p:sp>
      <p:sp>
        <p:nvSpPr>
          <p:cNvPr id="8" name="PlaceHolder 3"/>
          <p:cNvSpPr>
            <a:spLocks noGrp="1"/>
          </p:cNvSpPr>
          <p:nvPr>
            <p:ph type="dt" idx="4"/>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9" name="PlaceHolder 4"/>
          <p:cNvSpPr>
            <a:spLocks noGrp="1"/>
          </p:cNvSpPr>
          <p:nvPr>
            <p:ph type="ftr" idx="5"/>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10" name="PlaceHolder 5"/>
          <p:cNvSpPr>
            <a:spLocks noGrp="1"/>
          </p:cNvSpPr>
          <p:nvPr>
            <p:ph type="sldNum" idx="6"/>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BD4BC444-652F-4CD4-A960-8D58355B5717}"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6629400" y="274680"/>
            <a:ext cx="2057040" cy="5851080"/>
          </a:xfrm>
          <a:prstGeom prst="rect">
            <a:avLst/>
          </a:prstGeom>
          <a:noFill/>
          <a:ln w="0">
            <a:noFill/>
          </a:ln>
        </p:spPr>
        <p:txBody>
          <a:bodyPr vert="eaVert" lIns="91440" tIns="45720" rIns="91440" bIns="45720" anchor="ctr">
            <a:noAutofit/>
          </a:bodyPr>
          <a:lstStyle/>
          <a:p>
            <a:pPr indent="0" algn="ctr" defTabSz="457200">
              <a:lnSpc>
                <a:spcPct val="100000"/>
              </a:lnSpc>
              <a:buNone/>
            </a:pPr>
            <a:r>
              <a:rPr lang="en-US" sz="4400" b="0" strike="noStrike" spc="-1">
                <a:solidFill>
                  <a:schemeClr val="dk1"/>
                </a:solidFill>
                <a:latin typeface="Calibri"/>
              </a:rPr>
              <a:t>Click to edit Master title style</a:t>
            </a:r>
          </a:p>
        </p:txBody>
      </p:sp>
      <p:sp>
        <p:nvSpPr>
          <p:cNvPr id="12" name="PlaceHolder 2"/>
          <p:cNvSpPr>
            <a:spLocks noGrp="1"/>
          </p:cNvSpPr>
          <p:nvPr>
            <p:ph type="body"/>
          </p:nvPr>
        </p:nvSpPr>
        <p:spPr>
          <a:xfrm>
            <a:off x="457200" y="274680"/>
            <a:ext cx="6019560" cy="5851080"/>
          </a:xfrm>
          <a:prstGeom prst="rect">
            <a:avLst/>
          </a:prstGeom>
          <a:noFill/>
          <a:ln w="0">
            <a:noFill/>
          </a:ln>
        </p:spPr>
        <p:txBody>
          <a:bodyPr vert="eaVert" lIns="91440" tIns="45720" rIns="91440" bIns="45720" anchor="t">
            <a:noAutofit/>
          </a:bodyPr>
          <a:lstStyle/>
          <a:p>
            <a:pPr marL="343080" indent="-343080" defTabSz="457200">
              <a:lnSpc>
                <a:spcPct val="100000"/>
              </a:lnSpc>
              <a:spcBef>
                <a:spcPts val="641"/>
              </a:spcBef>
              <a:buClr>
                <a:srgbClr val="000000"/>
              </a:buClr>
              <a:buFont typeface="Arial"/>
              <a:buChar char="•"/>
            </a:pPr>
            <a:r>
              <a:rPr lang="en-US" sz="3200" b="0" strike="noStrike" spc="-1">
                <a:solidFill>
                  <a:schemeClr val="dk1"/>
                </a:solidFill>
                <a:latin typeface="Calibri"/>
              </a:rPr>
              <a:t>Click to edit Master text styles</a:t>
            </a:r>
          </a:p>
          <a:p>
            <a:pPr marL="743040" lvl="1" indent="-285840" defTabSz="457200">
              <a:lnSpc>
                <a:spcPct val="100000"/>
              </a:lnSpc>
              <a:spcBef>
                <a:spcPts val="561"/>
              </a:spcBef>
              <a:buClr>
                <a:srgbClr val="000000"/>
              </a:buClr>
              <a:buFont typeface="Arial"/>
              <a:buChar char="–"/>
            </a:pPr>
            <a:r>
              <a:rPr lang="en-US" sz="2800" b="0" strike="noStrike" spc="-1">
                <a:solidFill>
                  <a:schemeClr val="dk1"/>
                </a:solidFill>
                <a:latin typeface="Calibri"/>
              </a:rPr>
              <a:t>Second level</a:t>
            </a:r>
          </a:p>
          <a:p>
            <a:pPr marL="1143000" lvl="2" indent="-228600" defTabSz="457200">
              <a:lnSpc>
                <a:spcPct val="100000"/>
              </a:lnSpc>
              <a:spcBef>
                <a:spcPts val="479"/>
              </a:spcBef>
              <a:buClr>
                <a:srgbClr val="000000"/>
              </a:buClr>
              <a:buFont typeface="Arial"/>
              <a:buChar char="•"/>
            </a:pPr>
            <a:r>
              <a:rPr lang="en-US" sz="2400" b="0" strike="noStrike" spc="-1">
                <a:solidFill>
                  <a:schemeClr val="dk1"/>
                </a:solidFill>
                <a:latin typeface="Calibri"/>
              </a:rPr>
              <a:t>Third level</a:t>
            </a:r>
          </a:p>
          <a:p>
            <a:pPr marL="1600200" lvl="3" indent="-228600" defTabSz="457200">
              <a:lnSpc>
                <a:spcPct val="100000"/>
              </a:lnSpc>
              <a:spcBef>
                <a:spcPts val="400"/>
              </a:spcBef>
              <a:buClr>
                <a:srgbClr val="000000"/>
              </a:buClr>
              <a:buFont typeface="Arial"/>
              <a:buChar char="–"/>
            </a:pPr>
            <a:r>
              <a:rPr lang="en-US" sz="2000" b="0" strike="noStrike" spc="-1">
                <a:solidFill>
                  <a:schemeClr val="dk1"/>
                </a:solidFill>
                <a:latin typeface="Calibri"/>
              </a:rPr>
              <a:t>Fourth level</a:t>
            </a:r>
          </a:p>
          <a:p>
            <a:pPr marL="2057400" lvl="4" indent="-228600" defTabSz="457200">
              <a:lnSpc>
                <a:spcPct val="100000"/>
              </a:lnSpc>
              <a:spcBef>
                <a:spcPts val="400"/>
              </a:spcBef>
              <a:buClr>
                <a:srgbClr val="000000"/>
              </a:buClr>
              <a:buFont typeface="Arial"/>
              <a:buChar char="»"/>
            </a:pPr>
            <a:r>
              <a:rPr lang="en-US" sz="2000" b="0" strike="noStrike" spc="-1">
                <a:solidFill>
                  <a:schemeClr val="dk1"/>
                </a:solidFill>
                <a:latin typeface="Calibri"/>
              </a:rPr>
              <a:t>Fifth level</a:t>
            </a:r>
          </a:p>
        </p:txBody>
      </p:sp>
      <p:sp>
        <p:nvSpPr>
          <p:cNvPr id="13" name="PlaceHolder 3"/>
          <p:cNvSpPr>
            <a:spLocks noGrp="1"/>
          </p:cNvSpPr>
          <p:nvPr>
            <p:ph type="dt" idx="7"/>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14" name="PlaceHolder 4"/>
          <p:cNvSpPr>
            <a:spLocks noGrp="1"/>
          </p:cNvSpPr>
          <p:nvPr>
            <p:ph type="ftr" idx="8"/>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15" name="PlaceHolder 5"/>
          <p:cNvSpPr>
            <a:spLocks noGrp="1"/>
          </p:cNvSpPr>
          <p:nvPr>
            <p:ph type="sldNum" idx="9"/>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7CDDC282-CF33-434E-BC8B-9172D8AA480F}"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p>
            <a:pPr indent="0" algn="ctr" defTabSz="457200">
              <a:lnSpc>
                <a:spcPct val="100000"/>
              </a:lnSpc>
              <a:buNone/>
            </a:pPr>
            <a:r>
              <a:rPr lang="en-US" sz="4400" b="0" strike="noStrike" spc="-1">
                <a:solidFill>
                  <a:schemeClr val="dk1"/>
                </a:solidFill>
                <a:latin typeface="Calibri"/>
              </a:rPr>
              <a:t>Click to edit Master title style</a:t>
            </a:r>
          </a:p>
        </p:txBody>
      </p:sp>
      <p:sp>
        <p:nvSpPr>
          <p:cNvPr id="17" name="PlaceHolder 2"/>
          <p:cNvSpPr>
            <a:spLocks noGrp="1"/>
          </p:cNvSpPr>
          <p:nvPr>
            <p:ph type="body"/>
          </p:nvPr>
        </p:nvSpPr>
        <p:spPr>
          <a:xfrm>
            <a:off x="457200" y="1600200"/>
            <a:ext cx="8229240" cy="4525560"/>
          </a:xfrm>
          <a:prstGeom prst="rect">
            <a:avLst/>
          </a:prstGeom>
          <a:noFill/>
          <a:ln w="0">
            <a:noFill/>
          </a:ln>
        </p:spPr>
        <p:txBody>
          <a:bodyPr lIns="91440" tIns="45720" rIns="91440" bIns="45720" anchor="t">
            <a:noAutofit/>
          </a:bodyPr>
          <a:lstStyle/>
          <a:p>
            <a:pPr marL="343080" indent="-343080" defTabSz="457200">
              <a:lnSpc>
                <a:spcPct val="100000"/>
              </a:lnSpc>
              <a:spcBef>
                <a:spcPts val="641"/>
              </a:spcBef>
              <a:buClr>
                <a:srgbClr val="000000"/>
              </a:buClr>
              <a:buFont typeface="Arial"/>
              <a:buChar char="•"/>
            </a:pPr>
            <a:r>
              <a:rPr lang="en-US" sz="3200" b="0" strike="noStrike" spc="-1">
                <a:solidFill>
                  <a:schemeClr val="dk1"/>
                </a:solidFill>
                <a:latin typeface="Calibri"/>
              </a:rPr>
              <a:t>Click to edit Master text styles</a:t>
            </a:r>
          </a:p>
          <a:p>
            <a:pPr marL="743040" lvl="1" indent="-285840" defTabSz="457200">
              <a:lnSpc>
                <a:spcPct val="100000"/>
              </a:lnSpc>
              <a:spcBef>
                <a:spcPts val="561"/>
              </a:spcBef>
              <a:buClr>
                <a:srgbClr val="000000"/>
              </a:buClr>
              <a:buFont typeface="Arial"/>
              <a:buChar char="–"/>
            </a:pPr>
            <a:r>
              <a:rPr lang="en-US" sz="2800" b="0" strike="noStrike" spc="-1">
                <a:solidFill>
                  <a:schemeClr val="dk1"/>
                </a:solidFill>
                <a:latin typeface="Calibri"/>
              </a:rPr>
              <a:t>Second level</a:t>
            </a:r>
          </a:p>
          <a:p>
            <a:pPr marL="1143000" lvl="2" indent="-228600" defTabSz="457200">
              <a:lnSpc>
                <a:spcPct val="100000"/>
              </a:lnSpc>
              <a:spcBef>
                <a:spcPts val="479"/>
              </a:spcBef>
              <a:buClr>
                <a:srgbClr val="000000"/>
              </a:buClr>
              <a:buFont typeface="Arial"/>
              <a:buChar char="•"/>
            </a:pPr>
            <a:r>
              <a:rPr lang="en-US" sz="2400" b="0" strike="noStrike" spc="-1">
                <a:solidFill>
                  <a:schemeClr val="dk1"/>
                </a:solidFill>
                <a:latin typeface="Calibri"/>
              </a:rPr>
              <a:t>Third level</a:t>
            </a:r>
          </a:p>
          <a:p>
            <a:pPr marL="1600200" lvl="3" indent="-228600" defTabSz="457200">
              <a:lnSpc>
                <a:spcPct val="100000"/>
              </a:lnSpc>
              <a:spcBef>
                <a:spcPts val="400"/>
              </a:spcBef>
              <a:buClr>
                <a:srgbClr val="000000"/>
              </a:buClr>
              <a:buFont typeface="Arial"/>
              <a:buChar char="–"/>
            </a:pPr>
            <a:r>
              <a:rPr lang="en-US" sz="2000" b="0" strike="noStrike" spc="-1">
                <a:solidFill>
                  <a:schemeClr val="dk1"/>
                </a:solidFill>
                <a:latin typeface="Calibri"/>
              </a:rPr>
              <a:t>Fourth level</a:t>
            </a:r>
          </a:p>
          <a:p>
            <a:pPr marL="2057400" lvl="4" indent="-228600" defTabSz="457200">
              <a:lnSpc>
                <a:spcPct val="100000"/>
              </a:lnSpc>
              <a:spcBef>
                <a:spcPts val="400"/>
              </a:spcBef>
              <a:buClr>
                <a:srgbClr val="000000"/>
              </a:buClr>
              <a:buFont typeface="Arial"/>
              <a:buChar char="»"/>
            </a:pPr>
            <a:r>
              <a:rPr lang="en-US" sz="2000" b="0" strike="noStrike" spc="-1">
                <a:solidFill>
                  <a:schemeClr val="dk1"/>
                </a:solidFill>
                <a:latin typeface="Calibri"/>
              </a:rPr>
              <a:t>Fifth level</a:t>
            </a:r>
          </a:p>
        </p:txBody>
      </p:sp>
      <p:sp>
        <p:nvSpPr>
          <p:cNvPr id="18" name="PlaceHolder 3"/>
          <p:cNvSpPr>
            <a:spLocks noGrp="1"/>
          </p:cNvSpPr>
          <p:nvPr>
            <p:ph type="dt" idx="10"/>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19" name="PlaceHolder 4"/>
          <p:cNvSpPr>
            <a:spLocks noGrp="1"/>
          </p:cNvSpPr>
          <p:nvPr>
            <p:ph type="ftr" idx="11"/>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20" name="PlaceHolder 5"/>
          <p:cNvSpPr>
            <a:spLocks noGrp="1"/>
          </p:cNvSpPr>
          <p:nvPr>
            <p:ph type="sldNum" idx="12"/>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21113392-1F3D-4DAE-A7FF-AB87D84958AC}"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722160" y="4406760"/>
            <a:ext cx="7772040" cy="1361880"/>
          </a:xfrm>
          <a:prstGeom prst="rect">
            <a:avLst/>
          </a:prstGeom>
          <a:noFill/>
          <a:ln w="0">
            <a:noFill/>
          </a:ln>
        </p:spPr>
        <p:txBody>
          <a:bodyPr lIns="91440" tIns="45720" rIns="91440" bIns="45720" anchor="t">
            <a:noAutofit/>
          </a:bodyPr>
          <a:lstStyle/>
          <a:p>
            <a:pPr indent="0" defTabSz="457200">
              <a:lnSpc>
                <a:spcPct val="100000"/>
              </a:lnSpc>
              <a:buNone/>
            </a:pPr>
            <a:r>
              <a:rPr lang="en-US" sz="4000" b="1" strike="noStrike" cap="all" spc="-1">
                <a:solidFill>
                  <a:schemeClr val="dk1"/>
                </a:solidFill>
                <a:latin typeface="Calibri"/>
              </a:rPr>
              <a:t>Click to edit Master title style</a:t>
            </a:r>
            <a:endParaRPr lang="en-US" sz="4000" b="0" strike="noStrike" spc="-1">
              <a:solidFill>
                <a:schemeClr val="dk1"/>
              </a:solidFill>
              <a:latin typeface="Calibri"/>
            </a:endParaRPr>
          </a:p>
        </p:txBody>
      </p:sp>
      <p:sp>
        <p:nvSpPr>
          <p:cNvPr id="24" name="PlaceHolder 2"/>
          <p:cNvSpPr>
            <a:spLocks noGrp="1"/>
          </p:cNvSpPr>
          <p:nvPr>
            <p:ph type="body"/>
          </p:nvPr>
        </p:nvSpPr>
        <p:spPr>
          <a:xfrm>
            <a:off x="722160" y="2906640"/>
            <a:ext cx="7772040" cy="1499760"/>
          </a:xfrm>
          <a:prstGeom prst="rect">
            <a:avLst/>
          </a:prstGeom>
          <a:noFill/>
          <a:ln w="0">
            <a:noFill/>
          </a:ln>
        </p:spPr>
        <p:txBody>
          <a:bodyPr lIns="91440" tIns="45720" rIns="91440" bIns="45720" anchor="b">
            <a:noAutofit/>
          </a:bodyPr>
          <a:lstStyle/>
          <a:p>
            <a:pPr indent="0" defTabSz="457200">
              <a:lnSpc>
                <a:spcPct val="100000"/>
              </a:lnSpc>
              <a:spcBef>
                <a:spcPts val="400"/>
              </a:spcBef>
              <a:buNone/>
              <a:tabLst>
                <a:tab pos="0" algn="l"/>
              </a:tabLst>
            </a:pPr>
            <a:r>
              <a:rPr lang="en-US" sz="2000" b="0" strike="noStrike" spc="-1">
                <a:solidFill>
                  <a:schemeClr val="dk1">
                    <a:tint val="75000"/>
                  </a:schemeClr>
                </a:solidFill>
                <a:latin typeface="Calibri"/>
              </a:rPr>
              <a:t>Click to edit Master text styles</a:t>
            </a:r>
            <a:endParaRPr lang="en-US" sz="2000" b="0" strike="noStrike" spc="-1">
              <a:solidFill>
                <a:schemeClr val="dk1"/>
              </a:solidFill>
              <a:latin typeface="Calibri"/>
            </a:endParaRPr>
          </a:p>
        </p:txBody>
      </p:sp>
      <p:sp>
        <p:nvSpPr>
          <p:cNvPr id="25" name="PlaceHolder 3"/>
          <p:cNvSpPr>
            <a:spLocks noGrp="1"/>
          </p:cNvSpPr>
          <p:nvPr>
            <p:ph type="dt" idx="13"/>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26" name="PlaceHolder 4"/>
          <p:cNvSpPr>
            <a:spLocks noGrp="1"/>
          </p:cNvSpPr>
          <p:nvPr>
            <p:ph type="ftr" idx="14"/>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27" name="PlaceHolder 5"/>
          <p:cNvSpPr>
            <a:spLocks noGrp="1"/>
          </p:cNvSpPr>
          <p:nvPr>
            <p:ph type="sldNum" idx="15"/>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6DC2F30C-A1B0-4D9D-8C48-F991346F16BF}"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p>
            <a:pPr indent="0" algn="ctr" defTabSz="457200">
              <a:lnSpc>
                <a:spcPct val="100000"/>
              </a:lnSpc>
              <a:buNone/>
            </a:pPr>
            <a:r>
              <a:rPr lang="en-US" sz="4400" b="0" strike="noStrike" spc="-1">
                <a:solidFill>
                  <a:schemeClr val="dk1"/>
                </a:solidFill>
                <a:latin typeface="Calibri"/>
              </a:rPr>
              <a:t>Click to edit Master title style</a:t>
            </a:r>
          </a:p>
        </p:txBody>
      </p:sp>
      <p:sp>
        <p:nvSpPr>
          <p:cNvPr id="29" name="PlaceHolder 2"/>
          <p:cNvSpPr>
            <a:spLocks noGrp="1"/>
          </p:cNvSpPr>
          <p:nvPr>
            <p:ph type="body"/>
          </p:nvPr>
        </p:nvSpPr>
        <p:spPr>
          <a:xfrm>
            <a:off x="457200" y="1600200"/>
            <a:ext cx="4038120" cy="4525560"/>
          </a:xfrm>
          <a:prstGeom prst="rect">
            <a:avLst/>
          </a:prstGeom>
          <a:noFill/>
          <a:ln w="0">
            <a:noFill/>
          </a:ln>
        </p:spPr>
        <p:txBody>
          <a:bodyPr lIns="91440" tIns="45720" rIns="91440" bIns="45720" anchor="t">
            <a:noAutofit/>
          </a:bodyPr>
          <a:lstStyle/>
          <a:p>
            <a:pPr marL="343080" indent="-343080" defTabSz="457200">
              <a:lnSpc>
                <a:spcPct val="100000"/>
              </a:lnSpc>
              <a:spcBef>
                <a:spcPts val="561"/>
              </a:spcBef>
              <a:buClr>
                <a:srgbClr val="000000"/>
              </a:buClr>
              <a:buFont typeface="Arial"/>
              <a:buChar char="•"/>
            </a:pPr>
            <a:r>
              <a:rPr lang="en-US" sz="2800" b="0" strike="noStrike" spc="-1">
                <a:solidFill>
                  <a:schemeClr val="dk1"/>
                </a:solidFill>
                <a:latin typeface="Calibri"/>
              </a:rPr>
              <a:t>Click to edit Master text styles</a:t>
            </a:r>
          </a:p>
          <a:p>
            <a:pPr marL="743040" lvl="1" indent="-285840" defTabSz="457200">
              <a:lnSpc>
                <a:spcPct val="100000"/>
              </a:lnSpc>
              <a:spcBef>
                <a:spcPts val="479"/>
              </a:spcBef>
              <a:buClr>
                <a:srgbClr val="000000"/>
              </a:buClr>
              <a:buFont typeface="Arial"/>
              <a:buChar char="–"/>
            </a:pPr>
            <a:r>
              <a:rPr lang="en-US" sz="2400" b="0" strike="noStrike" spc="-1">
                <a:solidFill>
                  <a:schemeClr val="dk1"/>
                </a:solidFill>
                <a:latin typeface="Calibri"/>
              </a:rPr>
              <a:t>Second level</a:t>
            </a:r>
          </a:p>
          <a:p>
            <a:pPr marL="1143000" lvl="2" indent="-228600" defTabSz="457200">
              <a:lnSpc>
                <a:spcPct val="100000"/>
              </a:lnSpc>
              <a:spcBef>
                <a:spcPts val="400"/>
              </a:spcBef>
              <a:buClr>
                <a:srgbClr val="000000"/>
              </a:buClr>
              <a:buFont typeface="Arial"/>
              <a:buChar char="•"/>
            </a:pPr>
            <a:r>
              <a:rPr lang="en-US" sz="2000" b="0" strike="noStrike" spc="-1">
                <a:solidFill>
                  <a:schemeClr val="dk1"/>
                </a:solidFill>
                <a:latin typeface="Calibri"/>
              </a:rPr>
              <a:t>Third level</a:t>
            </a:r>
          </a:p>
          <a:p>
            <a:pPr marL="1600200" lvl="3" indent="-228600" defTabSz="457200">
              <a:lnSpc>
                <a:spcPct val="100000"/>
              </a:lnSpc>
              <a:spcBef>
                <a:spcPts val="360"/>
              </a:spcBef>
              <a:buClr>
                <a:srgbClr val="000000"/>
              </a:buClr>
              <a:buFont typeface="Arial"/>
              <a:buChar char="–"/>
            </a:pPr>
            <a:r>
              <a:rPr lang="en-US" sz="1800" b="0" strike="noStrike" spc="-1">
                <a:solidFill>
                  <a:schemeClr val="dk1"/>
                </a:solidFill>
                <a:latin typeface="Calibri"/>
              </a:rPr>
              <a:t>Fourth level</a:t>
            </a:r>
          </a:p>
          <a:p>
            <a:pPr marL="2057400" lvl="4" indent="-228600" defTabSz="457200">
              <a:lnSpc>
                <a:spcPct val="100000"/>
              </a:lnSpc>
              <a:spcBef>
                <a:spcPts val="360"/>
              </a:spcBef>
              <a:buClr>
                <a:srgbClr val="000000"/>
              </a:buClr>
              <a:buFont typeface="Arial"/>
              <a:buChar char="»"/>
            </a:pPr>
            <a:r>
              <a:rPr lang="en-US" sz="1800" b="0" strike="noStrike" spc="-1">
                <a:solidFill>
                  <a:schemeClr val="dk1"/>
                </a:solidFill>
                <a:latin typeface="Calibri"/>
              </a:rPr>
              <a:t>Fifth level</a:t>
            </a:r>
          </a:p>
        </p:txBody>
      </p:sp>
      <p:sp>
        <p:nvSpPr>
          <p:cNvPr id="30" name="PlaceHolder 3"/>
          <p:cNvSpPr>
            <a:spLocks noGrp="1"/>
          </p:cNvSpPr>
          <p:nvPr>
            <p:ph type="body"/>
          </p:nvPr>
        </p:nvSpPr>
        <p:spPr>
          <a:xfrm>
            <a:off x="4648320" y="1600200"/>
            <a:ext cx="4038120" cy="4525560"/>
          </a:xfrm>
          <a:prstGeom prst="rect">
            <a:avLst/>
          </a:prstGeom>
          <a:noFill/>
          <a:ln w="0">
            <a:noFill/>
          </a:ln>
        </p:spPr>
        <p:txBody>
          <a:bodyPr lIns="91440" tIns="45720" rIns="91440" bIns="45720" anchor="t">
            <a:noAutofit/>
          </a:bodyPr>
          <a:lstStyle/>
          <a:p>
            <a:pPr marL="343080" indent="-343080" defTabSz="457200">
              <a:lnSpc>
                <a:spcPct val="100000"/>
              </a:lnSpc>
              <a:spcBef>
                <a:spcPts val="561"/>
              </a:spcBef>
              <a:buClr>
                <a:srgbClr val="000000"/>
              </a:buClr>
              <a:buFont typeface="Arial"/>
              <a:buChar char="•"/>
            </a:pPr>
            <a:r>
              <a:rPr lang="en-US" sz="2800" b="0" strike="noStrike" spc="-1">
                <a:solidFill>
                  <a:schemeClr val="dk1"/>
                </a:solidFill>
                <a:latin typeface="Calibri"/>
              </a:rPr>
              <a:t>Click to edit Master text styles</a:t>
            </a:r>
          </a:p>
          <a:p>
            <a:pPr marL="743040" lvl="1" indent="-285840" defTabSz="457200">
              <a:lnSpc>
                <a:spcPct val="100000"/>
              </a:lnSpc>
              <a:spcBef>
                <a:spcPts val="479"/>
              </a:spcBef>
              <a:buClr>
                <a:srgbClr val="000000"/>
              </a:buClr>
              <a:buFont typeface="Arial"/>
              <a:buChar char="–"/>
            </a:pPr>
            <a:r>
              <a:rPr lang="en-US" sz="2400" b="0" strike="noStrike" spc="-1">
                <a:solidFill>
                  <a:schemeClr val="dk1"/>
                </a:solidFill>
                <a:latin typeface="Calibri"/>
              </a:rPr>
              <a:t>Second level</a:t>
            </a:r>
          </a:p>
          <a:p>
            <a:pPr marL="1143000" lvl="2" indent="-228600" defTabSz="457200">
              <a:lnSpc>
                <a:spcPct val="100000"/>
              </a:lnSpc>
              <a:spcBef>
                <a:spcPts val="400"/>
              </a:spcBef>
              <a:buClr>
                <a:srgbClr val="000000"/>
              </a:buClr>
              <a:buFont typeface="Arial"/>
              <a:buChar char="•"/>
            </a:pPr>
            <a:r>
              <a:rPr lang="en-US" sz="2000" b="0" strike="noStrike" spc="-1">
                <a:solidFill>
                  <a:schemeClr val="dk1"/>
                </a:solidFill>
                <a:latin typeface="Calibri"/>
              </a:rPr>
              <a:t>Third level</a:t>
            </a:r>
          </a:p>
          <a:p>
            <a:pPr marL="1600200" lvl="3" indent="-228600" defTabSz="457200">
              <a:lnSpc>
                <a:spcPct val="100000"/>
              </a:lnSpc>
              <a:spcBef>
                <a:spcPts val="360"/>
              </a:spcBef>
              <a:buClr>
                <a:srgbClr val="000000"/>
              </a:buClr>
              <a:buFont typeface="Arial"/>
              <a:buChar char="–"/>
            </a:pPr>
            <a:r>
              <a:rPr lang="en-US" sz="1800" b="0" strike="noStrike" spc="-1">
                <a:solidFill>
                  <a:schemeClr val="dk1"/>
                </a:solidFill>
                <a:latin typeface="Calibri"/>
              </a:rPr>
              <a:t>Fourth level</a:t>
            </a:r>
          </a:p>
          <a:p>
            <a:pPr marL="2057400" lvl="4" indent="-228600" defTabSz="457200">
              <a:lnSpc>
                <a:spcPct val="100000"/>
              </a:lnSpc>
              <a:spcBef>
                <a:spcPts val="360"/>
              </a:spcBef>
              <a:buClr>
                <a:srgbClr val="000000"/>
              </a:buClr>
              <a:buFont typeface="Arial"/>
              <a:buChar char="»"/>
            </a:pPr>
            <a:r>
              <a:rPr lang="en-US" sz="1800" b="0" strike="noStrike" spc="-1">
                <a:solidFill>
                  <a:schemeClr val="dk1"/>
                </a:solidFill>
                <a:latin typeface="Calibri"/>
              </a:rPr>
              <a:t>Fifth level</a:t>
            </a:r>
          </a:p>
        </p:txBody>
      </p:sp>
      <p:sp>
        <p:nvSpPr>
          <p:cNvPr id="31" name="PlaceHolder 4"/>
          <p:cNvSpPr>
            <a:spLocks noGrp="1"/>
          </p:cNvSpPr>
          <p:nvPr>
            <p:ph type="dt" idx="16"/>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32" name="PlaceHolder 5"/>
          <p:cNvSpPr>
            <a:spLocks noGrp="1"/>
          </p:cNvSpPr>
          <p:nvPr>
            <p:ph type="ftr" idx="17"/>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33" name="PlaceHolder 6"/>
          <p:cNvSpPr>
            <a:spLocks noGrp="1"/>
          </p:cNvSpPr>
          <p:nvPr>
            <p:ph type="sldNum" idx="18"/>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D6B0DF3A-5E0A-4FCF-A54E-3B4B7DFDE3F1}"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p>
            <a:pPr indent="0" algn="ctr" defTabSz="457200">
              <a:lnSpc>
                <a:spcPct val="100000"/>
              </a:lnSpc>
              <a:buNone/>
            </a:pPr>
            <a:r>
              <a:rPr lang="en-US" sz="4400" b="0" strike="noStrike" spc="-1">
                <a:solidFill>
                  <a:schemeClr val="dk1"/>
                </a:solidFill>
                <a:latin typeface="Calibri"/>
              </a:rPr>
              <a:t>Click to edit Master title style</a:t>
            </a:r>
          </a:p>
        </p:txBody>
      </p:sp>
      <p:sp>
        <p:nvSpPr>
          <p:cNvPr id="38" name="PlaceHolder 2"/>
          <p:cNvSpPr>
            <a:spLocks noGrp="1"/>
          </p:cNvSpPr>
          <p:nvPr>
            <p:ph type="body"/>
          </p:nvPr>
        </p:nvSpPr>
        <p:spPr>
          <a:xfrm>
            <a:off x="457200" y="1535040"/>
            <a:ext cx="4039920" cy="639360"/>
          </a:xfrm>
          <a:prstGeom prst="rect">
            <a:avLst/>
          </a:prstGeom>
          <a:noFill/>
          <a:ln w="0">
            <a:noFill/>
          </a:ln>
        </p:spPr>
        <p:txBody>
          <a:bodyPr lIns="91440" tIns="45720" rIns="91440" bIns="45720" anchor="b">
            <a:noAutofit/>
          </a:bodyPr>
          <a:lstStyle/>
          <a:p>
            <a:pPr indent="0" defTabSz="457200">
              <a:lnSpc>
                <a:spcPct val="100000"/>
              </a:lnSpc>
              <a:spcBef>
                <a:spcPts val="479"/>
              </a:spcBef>
              <a:buNone/>
              <a:tabLst>
                <a:tab pos="0" algn="l"/>
              </a:tabLst>
            </a:pPr>
            <a:r>
              <a:rPr lang="en-US" sz="2400" b="1" strike="noStrike" spc="-1">
                <a:solidFill>
                  <a:schemeClr val="dk1"/>
                </a:solidFill>
                <a:latin typeface="Calibri"/>
              </a:rPr>
              <a:t>Click to edit Master text styles</a:t>
            </a:r>
            <a:endParaRPr lang="en-US" sz="2400" b="0" strike="noStrike" spc="-1">
              <a:solidFill>
                <a:schemeClr val="dk1"/>
              </a:solidFill>
              <a:latin typeface="Calibri"/>
            </a:endParaRPr>
          </a:p>
        </p:txBody>
      </p:sp>
      <p:sp>
        <p:nvSpPr>
          <p:cNvPr id="39" name="PlaceHolder 3"/>
          <p:cNvSpPr>
            <a:spLocks noGrp="1"/>
          </p:cNvSpPr>
          <p:nvPr>
            <p:ph type="body"/>
          </p:nvPr>
        </p:nvSpPr>
        <p:spPr>
          <a:xfrm>
            <a:off x="457200" y="2174760"/>
            <a:ext cx="4039920" cy="3951000"/>
          </a:xfrm>
          <a:prstGeom prst="rect">
            <a:avLst/>
          </a:prstGeom>
          <a:noFill/>
          <a:ln w="0">
            <a:noFill/>
          </a:ln>
        </p:spPr>
        <p:txBody>
          <a:bodyPr lIns="91440" tIns="45720" rIns="91440" bIns="45720" anchor="t">
            <a:noAutofit/>
          </a:bodyPr>
          <a:lstStyle/>
          <a:p>
            <a:pPr marL="343080" indent="-343080" defTabSz="457200">
              <a:lnSpc>
                <a:spcPct val="100000"/>
              </a:lnSpc>
              <a:spcBef>
                <a:spcPts val="479"/>
              </a:spcBef>
              <a:buClr>
                <a:srgbClr val="000000"/>
              </a:buClr>
              <a:buFont typeface="Arial"/>
              <a:buChar char="•"/>
            </a:pPr>
            <a:r>
              <a:rPr lang="en-US" sz="2400" b="0" strike="noStrike" spc="-1">
                <a:solidFill>
                  <a:schemeClr val="dk1"/>
                </a:solidFill>
                <a:latin typeface="Calibri"/>
              </a:rPr>
              <a:t>Click to edit Master text styles</a:t>
            </a:r>
          </a:p>
          <a:p>
            <a:pPr marL="743040" lvl="1" indent="-285840" defTabSz="457200">
              <a:lnSpc>
                <a:spcPct val="100000"/>
              </a:lnSpc>
              <a:spcBef>
                <a:spcPts val="400"/>
              </a:spcBef>
              <a:buClr>
                <a:srgbClr val="000000"/>
              </a:buClr>
              <a:buFont typeface="Arial"/>
              <a:buChar char="–"/>
            </a:pPr>
            <a:r>
              <a:rPr lang="en-US" sz="2000" b="0" strike="noStrike" spc="-1">
                <a:solidFill>
                  <a:schemeClr val="dk1"/>
                </a:solidFill>
                <a:latin typeface="Calibri"/>
              </a:rPr>
              <a:t>Second level</a:t>
            </a:r>
          </a:p>
          <a:p>
            <a:pPr marL="1143000" lvl="2" indent="-228600" defTabSz="457200">
              <a:lnSpc>
                <a:spcPct val="100000"/>
              </a:lnSpc>
              <a:spcBef>
                <a:spcPts val="360"/>
              </a:spcBef>
              <a:buClr>
                <a:srgbClr val="000000"/>
              </a:buClr>
              <a:buFont typeface="Arial"/>
              <a:buChar char="•"/>
            </a:pPr>
            <a:r>
              <a:rPr lang="en-US" sz="1800" b="0" strike="noStrike" spc="-1">
                <a:solidFill>
                  <a:schemeClr val="dk1"/>
                </a:solidFill>
                <a:latin typeface="Calibri"/>
              </a:rPr>
              <a:t>Third level</a:t>
            </a:r>
          </a:p>
          <a:p>
            <a:pPr marL="1600200" lvl="3" indent="-228600" defTabSz="457200">
              <a:lnSpc>
                <a:spcPct val="100000"/>
              </a:lnSpc>
              <a:spcBef>
                <a:spcPts val="320"/>
              </a:spcBef>
              <a:buClr>
                <a:srgbClr val="000000"/>
              </a:buClr>
              <a:buFont typeface="Arial"/>
              <a:buChar char="–"/>
            </a:pPr>
            <a:r>
              <a:rPr lang="en-US" sz="1600" b="0" strike="noStrike" spc="-1">
                <a:solidFill>
                  <a:schemeClr val="dk1"/>
                </a:solidFill>
                <a:latin typeface="Calibri"/>
              </a:rPr>
              <a:t>Fourth level</a:t>
            </a:r>
          </a:p>
          <a:p>
            <a:pPr marL="2057400" lvl="4" indent="-228600" defTabSz="457200">
              <a:lnSpc>
                <a:spcPct val="100000"/>
              </a:lnSpc>
              <a:spcBef>
                <a:spcPts val="320"/>
              </a:spcBef>
              <a:buClr>
                <a:srgbClr val="000000"/>
              </a:buClr>
              <a:buFont typeface="Arial"/>
              <a:buChar char="»"/>
            </a:pPr>
            <a:r>
              <a:rPr lang="en-US" sz="1600" b="0" strike="noStrike" spc="-1">
                <a:solidFill>
                  <a:schemeClr val="dk1"/>
                </a:solidFill>
                <a:latin typeface="Calibri"/>
              </a:rPr>
              <a:t>Fifth level</a:t>
            </a:r>
          </a:p>
        </p:txBody>
      </p:sp>
      <p:sp>
        <p:nvSpPr>
          <p:cNvPr id="40" name="PlaceHolder 4"/>
          <p:cNvSpPr>
            <a:spLocks noGrp="1"/>
          </p:cNvSpPr>
          <p:nvPr>
            <p:ph type="body"/>
          </p:nvPr>
        </p:nvSpPr>
        <p:spPr>
          <a:xfrm>
            <a:off x="4645080" y="1535040"/>
            <a:ext cx="4041360" cy="639360"/>
          </a:xfrm>
          <a:prstGeom prst="rect">
            <a:avLst/>
          </a:prstGeom>
          <a:noFill/>
          <a:ln w="0">
            <a:noFill/>
          </a:ln>
        </p:spPr>
        <p:txBody>
          <a:bodyPr lIns="91440" tIns="45720" rIns="91440" bIns="45720" anchor="b">
            <a:noAutofit/>
          </a:bodyPr>
          <a:lstStyle/>
          <a:p>
            <a:pPr indent="0" defTabSz="457200">
              <a:lnSpc>
                <a:spcPct val="100000"/>
              </a:lnSpc>
              <a:spcBef>
                <a:spcPts val="479"/>
              </a:spcBef>
              <a:buNone/>
              <a:tabLst>
                <a:tab pos="0" algn="l"/>
              </a:tabLst>
            </a:pPr>
            <a:r>
              <a:rPr lang="en-US" sz="2400" b="1" strike="noStrike" spc="-1">
                <a:solidFill>
                  <a:schemeClr val="dk1"/>
                </a:solidFill>
                <a:latin typeface="Calibri"/>
              </a:rPr>
              <a:t>Click to edit Master text styles</a:t>
            </a:r>
            <a:endParaRPr lang="en-US" sz="2400" b="0" strike="noStrike" spc="-1">
              <a:solidFill>
                <a:schemeClr val="dk1"/>
              </a:solidFill>
              <a:latin typeface="Calibri"/>
            </a:endParaRPr>
          </a:p>
        </p:txBody>
      </p:sp>
      <p:sp>
        <p:nvSpPr>
          <p:cNvPr id="41" name="PlaceHolder 5"/>
          <p:cNvSpPr>
            <a:spLocks noGrp="1"/>
          </p:cNvSpPr>
          <p:nvPr>
            <p:ph type="body"/>
          </p:nvPr>
        </p:nvSpPr>
        <p:spPr>
          <a:xfrm>
            <a:off x="4645080" y="2174760"/>
            <a:ext cx="4041360" cy="3951000"/>
          </a:xfrm>
          <a:prstGeom prst="rect">
            <a:avLst/>
          </a:prstGeom>
          <a:noFill/>
          <a:ln w="0">
            <a:noFill/>
          </a:ln>
        </p:spPr>
        <p:txBody>
          <a:bodyPr lIns="91440" tIns="45720" rIns="91440" bIns="45720" anchor="t">
            <a:noAutofit/>
          </a:bodyPr>
          <a:lstStyle/>
          <a:p>
            <a:pPr marL="343080" indent="-343080" defTabSz="457200">
              <a:lnSpc>
                <a:spcPct val="100000"/>
              </a:lnSpc>
              <a:spcBef>
                <a:spcPts val="479"/>
              </a:spcBef>
              <a:buClr>
                <a:srgbClr val="000000"/>
              </a:buClr>
              <a:buFont typeface="Arial"/>
              <a:buChar char="•"/>
            </a:pPr>
            <a:r>
              <a:rPr lang="en-US" sz="2400" b="0" strike="noStrike" spc="-1">
                <a:solidFill>
                  <a:schemeClr val="dk1"/>
                </a:solidFill>
                <a:latin typeface="Calibri"/>
              </a:rPr>
              <a:t>Click to edit Master text styles</a:t>
            </a:r>
          </a:p>
          <a:p>
            <a:pPr marL="743040" lvl="1" indent="-285840" defTabSz="457200">
              <a:lnSpc>
                <a:spcPct val="100000"/>
              </a:lnSpc>
              <a:spcBef>
                <a:spcPts val="400"/>
              </a:spcBef>
              <a:buClr>
                <a:srgbClr val="000000"/>
              </a:buClr>
              <a:buFont typeface="Arial"/>
              <a:buChar char="–"/>
            </a:pPr>
            <a:r>
              <a:rPr lang="en-US" sz="2000" b="0" strike="noStrike" spc="-1">
                <a:solidFill>
                  <a:schemeClr val="dk1"/>
                </a:solidFill>
                <a:latin typeface="Calibri"/>
              </a:rPr>
              <a:t>Second level</a:t>
            </a:r>
          </a:p>
          <a:p>
            <a:pPr marL="1143000" lvl="2" indent="-228600" defTabSz="457200">
              <a:lnSpc>
                <a:spcPct val="100000"/>
              </a:lnSpc>
              <a:spcBef>
                <a:spcPts val="360"/>
              </a:spcBef>
              <a:buClr>
                <a:srgbClr val="000000"/>
              </a:buClr>
              <a:buFont typeface="Arial"/>
              <a:buChar char="•"/>
            </a:pPr>
            <a:r>
              <a:rPr lang="en-US" sz="1800" b="0" strike="noStrike" spc="-1">
                <a:solidFill>
                  <a:schemeClr val="dk1"/>
                </a:solidFill>
                <a:latin typeface="Calibri"/>
              </a:rPr>
              <a:t>Third level</a:t>
            </a:r>
          </a:p>
          <a:p>
            <a:pPr marL="1600200" lvl="3" indent="-228600" defTabSz="457200">
              <a:lnSpc>
                <a:spcPct val="100000"/>
              </a:lnSpc>
              <a:spcBef>
                <a:spcPts val="320"/>
              </a:spcBef>
              <a:buClr>
                <a:srgbClr val="000000"/>
              </a:buClr>
              <a:buFont typeface="Arial"/>
              <a:buChar char="–"/>
            </a:pPr>
            <a:r>
              <a:rPr lang="en-US" sz="1600" b="0" strike="noStrike" spc="-1">
                <a:solidFill>
                  <a:schemeClr val="dk1"/>
                </a:solidFill>
                <a:latin typeface="Calibri"/>
              </a:rPr>
              <a:t>Fourth level</a:t>
            </a:r>
          </a:p>
          <a:p>
            <a:pPr marL="2057400" lvl="4" indent="-228600" defTabSz="457200">
              <a:lnSpc>
                <a:spcPct val="100000"/>
              </a:lnSpc>
              <a:spcBef>
                <a:spcPts val="320"/>
              </a:spcBef>
              <a:buClr>
                <a:srgbClr val="000000"/>
              </a:buClr>
              <a:buFont typeface="Arial"/>
              <a:buChar char="»"/>
            </a:pPr>
            <a:r>
              <a:rPr lang="en-US" sz="1600" b="0" strike="noStrike" spc="-1">
                <a:solidFill>
                  <a:schemeClr val="dk1"/>
                </a:solidFill>
                <a:latin typeface="Calibri"/>
              </a:rPr>
              <a:t>Fifth level</a:t>
            </a:r>
          </a:p>
        </p:txBody>
      </p:sp>
      <p:sp>
        <p:nvSpPr>
          <p:cNvPr id="42" name="PlaceHolder 6"/>
          <p:cNvSpPr>
            <a:spLocks noGrp="1"/>
          </p:cNvSpPr>
          <p:nvPr>
            <p:ph type="dt" idx="19"/>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43" name="PlaceHolder 7"/>
          <p:cNvSpPr>
            <a:spLocks noGrp="1"/>
          </p:cNvSpPr>
          <p:nvPr>
            <p:ph type="ftr" idx="20"/>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44" name="PlaceHolder 8"/>
          <p:cNvSpPr>
            <a:spLocks noGrp="1"/>
          </p:cNvSpPr>
          <p:nvPr>
            <p:ph type="sldNum" idx="21"/>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ECEF2B76-56D1-4014-8337-C2140505DC2C}"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p>
            <a:pPr indent="0" algn="ctr" defTabSz="457200">
              <a:lnSpc>
                <a:spcPct val="100000"/>
              </a:lnSpc>
              <a:buNone/>
            </a:pPr>
            <a:r>
              <a:rPr lang="en-US" sz="4400" b="0" strike="noStrike" spc="-1">
                <a:solidFill>
                  <a:schemeClr val="dk1"/>
                </a:solidFill>
                <a:latin typeface="Calibri"/>
              </a:rPr>
              <a:t>Click to edit Master title style</a:t>
            </a:r>
          </a:p>
        </p:txBody>
      </p:sp>
      <p:sp>
        <p:nvSpPr>
          <p:cNvPr id="46" name="PlaceHolder 2"/>
          <p:cNvSpPr>
            <a:spLocks noGrp="1"/>
          </p:cNvSpPr>
          <p:nvPr>
            <p:ph type="dt" idx="22"/>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47" name="PlaceHolder 3"/>
          <p:cNvSpPr>
            <a:spLocks noGrp="1"/>
          </p:cNvSpPr>
          <p:nvPr>
            <p:ph type="ftr" idx="23"/>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48" name="PlaceHolder 4"/>
          <p:cNvSpPr>
            <a:spLocks noGrp="1"/>
          </p:cNvSpPr>
          <p:nvPr>
            <p:ph type="sldNum" idx="24"/>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513357BD-EB85-4960-BE0C-D399C3FC7AD8}"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 name="PlaceHolder 1"/>
          <p:cNvSpPr>
            <a:spLocks noGrp="1"/>
          </p:cNvSpPr>
          <p:nvPr>
            <p:ph type="dt" idx="25"/>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51" name="PlaceHolder 2"/>
          <p:cNvSpPr>
            <a:spLocks noGrp="1"/>
          </p:cNvSpPr>
          <p:nvPr>
            <p:ph type="ftr" idx="26"/>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52" name="PlaceHolder 3"/>
          <p:cNvSpPr>
            <a:spLocks noGrp="1"/>
          </p:cNvSpPr>
          <p:nvPr>
            <p:ph type="sldNum" idx="27"/>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B6958C30-44C5-4F32-93AE-3859133AEDDC}"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1800" b="0" strike="noStrike" spc="-1">
                <a:solidFill>
                  <a:schemeClr val="dk1"/>
                </a:solidFill>
                <a:latin typeface="Calibri"/>
              </a:rPr>
              <a:t>Click to edit the title text format</a:t>
            </a:r>
          </a:p>
        </p:txBody>
      </p:sp>
      <p:sp>
        <p:nvSpPr>
          <p:cNvPr id="54"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chemeClr val="dk1"/>
                </a:solidFill>
                <a:latin typeface="Calibri"/>
              </a:rPr>
              <a:t>Click to edit the outline text format</a:t>
            </a:r>
          </a:p>
          <a:p>
            <a:pPr marL="864000" lvl="1" indent="-324000">
              <a:spcBef>
                <a:spcPts val="1134"/>
              </a:spcBef>
              <a:buClr>
                <a:srgbClr val="000000"/>
              </a:buClr>
              <a:buSzPct val="75000"/>
              <a:buFont typeface="Symbol" charset="2"/>
              <a:buChar char=""/>
            </a:pPr>
            <a:r>
              <a:rPr lang="en-US" sz="2400" b="0" strike="noStrike" spc="-1">
                <a:solidFill>
                  <a:schemeClr val="dk1"/>
                </a:solidFill>
                <a:latin typeface="Calibri"/>
              </a:rPr>
              <a:t>Second Outline Level</a:t>
            </a:r>
          </a:p>
          <a:p>
            <a:pPr marL="1296000" lvl="2" indent="-288000">
              <a:spcBef>
                <a:spcPts val="850"/>
              </a:spcBef>
              <a:buClr>
                <a:srgbClr val="000000"/>
              </a:buClr>
              <a:buSzPct val="45000"/>
              <a:buFont typeface="Wingdings" charset="2"/>
              <a:buChar char=""/>
            </a:pPr>
            <a:r>
              <a:rPr lang="en-US" sz="2000" b="0" strike="noStrike" spc="-1">
                <a:solidFill>
                  <a:schemeClr val="dk1"/>
                </a:solidFill>
                <a:latin typeface="Calibri"/>
              </a:rPr>
              <a:t>Third Outline Level</a:t>
            </a:r>
          </a:p>
          <a:p>
            <a:pPr marL="1728000" lvl="3" indent="-216000">
              <a:spcBef>
                <a:spcPts val="567"/>
              </a:spcBef>
              <a:buClr>
                <a:srgbClr val="000000"/>
              </a:buClr>
              <a:buSzPct val="75000"/>
              <a:buFont typeface="Symbol" charset="2"/>
              <a:buChar char=""/>
            </a:pPr>
            <a:r>
              <a:rPr lang="en-US" sz="2000" b="0" strike="noStrike" spc="-1">
                <a:solidFill>
                  <a:schemeClr val="dk1"/>
                </a:solidFill>
                <a:latin typeface="Calibri"/>
              </a:rPr>
              <a:t>Fourth Outline Level</a:t>
            </a:r>
          </a:p>
          <a:p>
            <a:pPr marL="2160000" lvl="4" indent="-216000">
              <a:spcBef>
                <a:spcPts val="283"/>
              </a:spcBef>
              <a:buClr>
                <a:srgbClr val="000000"/>
              </a:buClr>
              <a:buSzPct val="45000"/>
              <a:buFont typeface="Wingdings" charset="2"/>
              <a:buChar char=""/>
            </a:pPr>
            <a:r>
              <a:rPr lang="en-US" sz="2000" b="0" strike="noStrike" spc="-1">
                <a:solidFill>
                  <a:schemeClr val="dk1"/>
                </a:solidFill>
                <a:latin typeface="Calibri"/>
              </a:rPr>
              <a:t>Fifth Outline Level</a:t>
            </a:r>
          </a:p>
          <a:p>
            <a:pPr marL="2592000" lvl="5" indent="-216000">
              <a:spcBef>
                <a:spcPts val="283"/>
              </a:spcBef>
              <a:buClr>
                <a:srgbClr val="000000"/>
              </a:buClr>
              <a:buSzPct val="45000"/>
              <a:buFont typeface="Wingdings" charset="2"/>
              <a:buChar char=""/>
            </a:pPr>
            <a:r>
              <a:rPr lang="en-US" sz="2000" b="0" strike="noStrike" spc="-1">
                <a:solidFill>
                  <a:schemeClr val="dk1"/>
                </a:solidFill>
                <a:latin typeface="Calibri"/>
              </a:rPr>
              <a:t>Sixth Outline Level</a:t>
            </a:r>
          </a:p>
          <a:p>
            <a:pPr marL="3024000" lvl="6" indent="-216000">
              <a:spcBef>
                <a:spcPts val="283"/>
              </a:spcBef>
              <a:buClr>
                <a:srgbClr val="000000"/>
              </a:buClr>
              <a:buSzPct val="45000"/>
              <a:buFont typeface="Wingdings" charset="2"/>
              <a:buChar char=""/>
            </a:pPr>
            <a:r>
              <a:rPr lang="en-US" sz="2000" b="0" strike="noStrike" spc="-1">
                <a:solidFill>
                  <a:schemeClr val="dk1"/>
                </a:solidFill>
                <a:latin typeface="Calibri"/>
              </a:rPr>
              <a:t>Seventh Outline Level</a:t>
            </a: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2880"/>
            <a:ext cx="3007800" cy="1161720"/>
          </a:xfrm>
          <a:prstGeom prst="rect">
            <a:avLst/>
          </a:prstGeom>
          <a:noFill/>
          <a:ln w="0">
            <a:noFill/>
          </a:ln>
        </p:spPr>
        <p:txBody>
          <a:bodyPr lIns="91440" tIns="45720" rIns="91440" bIns="45720" anchor="b">
            <a:noAutofit/>
          </a:bodyPr>
          <a:lstStyle/>
          <a:p>
            <a:pPr indent="0" defTabSz="457200">
              <a:lnSpc>
                <a:spcPct val="100000"/>
              </a:lnSpc>
              <a:buNone/>
            </a:pPr>
            <a:r>
              <a:rPr lang="en-US" sz="2000" b="1" strike="noStrike" spc="-1">
                <a:solidFill>
                  <a:schemeClr val="dk1"/>
                </a:solidFill>
                <a:latin typeface="Calibri"/>
              </a:rPr>
              <a:t>Click to edit Master title style</a:t>
            </a:r>
            <a:endParaRPr lang="en-US" sz="2000" b="0" strike="noStrike" spc="-1">
              <a:solidFill>
                <a:schemeClr val="dk1"/>
              </a:solidFill>
              <a:latin typeface="Calibri"/>
            </a:endParaRPr>
          </a:p>
        </p:txBody>
      </p:sp>
      <p:sp>
        <p:nvSpPr>
          <p:cNvPr id="56" name="PlaceHolder 2"/>
          <p:cNvSpPr>
            <a:spLocks noGrp="1"/>
          </p:cNvSpPr>
          <p:nvPr>
            <p:ph type="body"/>
          </p:nvPr>
        </p:nvSpPr>
        <p:spPr>
          <a:xfrm>
            <a:off x="3575160" y="272880"/>
            <a:ext cx="5111280" cy="5852880"/>
          </a:xfrm>
          <a:prstGeom prst="rect">
            <a:avLst/>
          </a:prstGeom>
          <a:noFill/>
          <a:ln w="0">
            <a:noFill/>
          </a:ln>
        </p:spPr>
        <p:txBody>
          <a:bodyPr lIns="91440" tIns="45720" rIns="91440" bIns="45720" anchor="t">
            <a:noAutofit/>
          </a:bodyPr>
          <a:lstStyle/>
          <a:p>
            <a:pPr marL="343080" indent="-343080" defTabSz="457200">
              <a:lnSpc>
                <a:spcPct val="100000"/>
              </a:lnSpc>
              <a:spcBef>
                <a:spcPts val="641"/>
              </a:spcBef>
              <a:buClr>
                <a:srgbClr val="000000"/>
              </a:buClr>
              <a:buFont typeface="Arial"/>
              <a:buChar char="•"/>
            </a:pPr>
            <a:r>
              <a:rPr lang="en-US" sz="3200" b="0" strike="noStrike" spc="-1">
                <a:solidFill>
                  <a:schemeClr val="dk1"/>
                </a:solidFill>
                <a:latin typeface="Calibri"/>
              </a:rPr>
              <a:t>Click to edit Master text styles</a:t>
            </a:r>
          </a:p>
          <a:p>
            <a:pPr marL="743040" lvl="1" indent="-285840" defTabSz="457200">
              <a:lnSpc>
                <a:spcPct val="100000"/>
              </a:lnSpc>
              <a:spcBef>
                <a:spcPts val="561"/>
              </a:spcBef>
              <a:buClr>
                <a:srgbClr val="000000"/>
              </a:buClr>
              <a:buFont typeface="Arial"/>
              <a:buChar char="–"/>
            </a:pPr>
            <a:r>
              <a:rPr lang="en-US" sz="2800" b="0" strike="noStrike" spc="-1">
                <a:solidFill>
                  <a:schemeClr val="dk1"/>
                </a:solidFill>
                <a:latin typeface="Calibri"/>
              </a:rPr>
              <a:t>Second level</a:t>
            </a:r>
          </a:p>
          <a:p>
            <a:pPr marL="1143000" lvl="2" indent="-228600" defTabSz="457200">
              <a:lnSpc>
                <a:spcPct val="100000"/>
              </a:lnSpc>
              <a:spcBef>
                <a:spcPts val="479"/>
              </a:spcBef>
              <a:buClr>
                <a:srgbClr val="000000"/>
              </a:buClr>
              <a:buFont typeface="Arial"/>
              <a:buChar char="•"/>
            </a:pPr>
            <a:r>
              <a:rPr lang="en-US" sz="2400" b="0" strike="noStrike" spc="-1">
                <a:solidFill>
                  <a:schemeClr val="dk1"/>
                </a:solidFill>
                <a:latin typeface="Calibri"/>
              </a:rPr>
              <a:t>Third level</a:t>
            </a:r>
          </a:p>
          <a:p>
            <a:pPr marL="1600200" lvl="3" indent="-228600" defTabSz="457200">
              <a:lnSpc>
                <a:spcPct val="100000"/>
              </a:lnSpc>
              <a:spcBef>
                <a:spcPts val="400"/>
              </a:spcBef>
              <a:buClr>
                <a:srgbClr val="000000"/>
              </a:buClr>
              <a:buFont typeface="Arial"/>
              <a:buChar char="–"/>
            </a:pPr>
            <a:r>
              <a:rPr lang="en-US" sz="2000" b="0" strike="noStrike" spc="-1">
                <a:solidFill>
                  <a:schemeClr val="dk1"/>
                </a:solidFill>
                <a:latin typeface="Calibri"/>
              </a:rPr>
              <a:t>Fourth level</a:t>
            </a:r>
          </a:p>
          <a:p>
            <a:pPr marL="2057400" lvl="4" indent="-228600" defTabSz="457200">
              <a:lnSpc>
                <a:spcPct val="100000"/>
              </a:lnSpc>
              <a:spcBef>
                <a:spcPts val="400"/>
              </a:spcBef>
              <a:buClr>
                <a:srgbClr val="000000"/>
              </a:buClr>
              <a:buFont typeface="Arial"/>
              <a:buChar char="»"/>
            </a:pPr>
            <a:r>
              <a:rPr lang="en-US" sz="2000" b="0" strike="noStrike" spc="-1">
                <a:solidFill>
                  <a:schemeClr val="dk1"/>
                </a:solidFill>
                <a:latin typeface="Calibri"/>
              </a:rPr>
              <a:t>Fifth level</a:t>
            </a:r>
          </a:p>
        </p:txBody>
      </p:sp>
      <p:sp>
        <p:nvSpPr>
          <p:cNvPr id="57" name="PlaceHolder 3"/>
          <p:cNvSpPr>
            <a:spLocks noGrp="1"/>
          </p:cNvSpPr>
          <p:nvPr>
            <p:ph type="body"/>
          </p:nvPr>
        </p:nvSpPr>
        <p:spPr>
          <a:xfrm>
            <a:off x="457200" y="1434960"/>
            <a:ext cx="3007800" cy="4690800"/>
          </a:xfrm>
          <a:prstGeom prst="rect">
            <a:avLst/>
          </a:prstGeom>
          <a:noFill/>
          <a:ln w="0">
            <a:noFill/>
          </a:ln>
        </p:spPr>
        <p:txBody>
          <a:bodyPr lIns="91440" tIns="45720" rIns="91440" bIns="45720" anchor="t">
            <a:noAutofit/>
          </a:bodyPr>
          <a:lstStyle/>
          <a:p>
            <a:pPr indent="0" defTabSz="457200">
              <a:lnSpc>
                <a:spcPct val="100000"/>
              </a:lnSpc>
              <a:spcBef>
                <a:spcPts val="281"/>
              </a:spcBef>
              <a:buNone/>
              <a:tabLst>
                <a:tab pos="0" algn="l"/>
              </a:tabLst>
            </a:pPr>
            <a:r>
              <a:rPr lang="en-US" sz="1400" b="0" strike="noStrike" spc="-1">
                <a:solidFill>
                  <a:schemeClr val="dk1"/>
                </a:solidFill>
                <a:latin typeface="Calibri"/>
              </a:rPr>
              <a:t>Click to edit Master text styles</a:t>
            </a:r>
          </a:p>
        </p:txBody>
      </p:sp>
      <p:sp>
        <p:nvSpPr>
          <p:cNvPr id="58" name="PlaceHolder 4"/>
          <p:cNvSpPr>
            <a:spLocks noGrp="1"/>
          </p:cNvSpPr>
          <p:nvPr>
            <p:ph type="dt" idx="28"/>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59" name="PlaceHolder 5"/>
          <p:cNvSpPr>
            <a:spLocks noGrp="1"/>
          </p:cNvSpPr>
          <p:nvPr>
            <p:ph type="ftr" idx="29"/>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60" name="PlaceHolder 6"/>
          <p:cNvSpPr>
            <a:spLocks noGrp="1"/>
          </p:cNvSpPr>
          <p:nvPr>
            <p:ph type="sldNum" idx="30"/>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BA60FC54-39D4-496D-9782-D199DAA60889}"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1792440" y="4800600"/>
            <a:ext cx="5486040" cy="566280"/>
          </a:xfrm>
          <a:prstGeom prst="rect">
            <a:avLst/>
          </a:prstGeom>
          <a:noFill/>
          <a:ln w="0">
            <a:noFill/>
          </a:ln>
        </p:spPr>
        <p:txBody>
          <a:bodyPr lIns="91440" tIns="45720" rIns="91440" bIns="45720" anchor="b">
            <a:noAutofit/>
          </a:bodyPr>
          <a:lstStyle/>
          <a:p>
            <a:pPr indent="0" defTabSz="457200">
              <a:lnSpc>
                <a:spcPct val="100000"/>
              </a:lnSpc>
              <a:buNone/>
            </a:pPr>
            <a:r>
              <a:rPr lang="en-US" sz="2000" b="1" strike="noStrike" spc="-1">
                <a:solidFill>
                  <a:schemeClr val="dk1"/>
                </a:solidFill>
                <a:latin typeface="Calibri"/>
              </a:rPr>
              <a:t>Click to edit Master title style</a:t>
            </a:r>
            <a:endParaRPr lang="en-US" sz="2000" b="0" strike="noStrike" spc="-1">
              <a:solidFill>
                <a:schemeClr val="dk1"/>
              </a:solidFill>
              <a:latin typeface="Calibri"/>
            </a:endParaRPr>
          </a:p>
        </p:txBody>
      </p:sp>
      <p:sp>
        <p:nvSpPr>
          <p:cNvPr id="62" name="PlaceHolder 2"/>
          <p:cNvSpPr>
            <a:spLocks noGrp="1"/>
          </p:cNvSpPr>
          <p:nvPr>
            <p:ph type="body"/>
          </p:nvPr>
        </p:nvSpPr>
        <p:spPr>
          <a:xfrm>
            <a:off x="1792440" y="612720"/>
            <a:ext cx="5486040" cy="4114440"/>
          </a:xfrm>
          <a:prstGeom prst="rect">
            <a:avLst/>
          </a:prstGeom>
          <a:noFill/>
          <a:ln w="0">
            <a:noFill/>
          </a:ln>
        </p:spPr>
        <p:txBody>
          <a:bodyPr lIns="90000" tIns="45000" rIns="90000" bIns="45000" anchor="t">
            <a:noAutofit/>
          </a:bodyPr>
          <a:lstStyle/>
          <a:p>
            <a:pPr marL="432000" indent="-324000">
              <a:spcBef>
                <a:spcPts val="1417"/>
              </a:spcBef>
              <a:buClr>
                <a:srgbClr val="000000"/>
              </a:buClr>
              <a:buSzPct val="45000"/>
              <a:buFont typeface="Wingdings" charset="2"/>
              <a:buChar char=""/>
            </a:pPr>
            <a:r>
              <a:rPr lang="en-US" sz="3200" b="0" strike="noStrike" spc="-1">
                <a:solidFill>
                  <a:schemeClr val="dk1"/>
                </a:solidFill>
                <a:latin typeface="Calibri"/>
              </a:rPr>
              <a:t>Click to edit the outline text format</a:t>
            </a:r>
          </a:p>
          <a:p>
            <a:pPr marL="864000" lvl="1" indent="-324000">
              <a:spcBef>
                <a:spcPts val="1134"/>
              </a:spcBef>
              <a:buClr>
                <a:srgbClr val="000000"/>
              </a:buClr>
              <a:buSzPct val="75000"/>
              <a:buFont typeface="Symbol" charset="2"/>
              <a:buChar char=""/>
            </a:pPr>
            <a:r>
              <a:rPr lang="en-US" sz="3200" b="0" strike="noStrike" spc="-1">
                <a:solidFill>
                  <a:schemeClr val="dk1"/>
                </a:solidFill>
                <a:latin typeface="Calibri"/>
              </a:rPr>
              <a:t>Second Outline Level</a:t>
            </a:r>
          </a:p>
          <a:p>
            <a:pPr marL="1296000" lvl="2" indent="-288000">
              <a:spcBef>
                <a:spcPts val="850"/>
              </a:spcBef>
              <a:buClr>
                <a:srgbClr val="000000"/>
              </a:buClr>
              <a:buSzPct val="45000"/>
              <a:buFont typeface="Wingdings" charset="2"/>
              <a:buChar char=""/>
            </a:pPr>
            <a:r>
              <a:rPr lang="en-US" sz="3200" b="0" strike="noStrike" spc="-1">
                <a:solidFill>
                  <a:schemeClr val="dk1"/>
                </a:solidFill>
                <a:latin typeface="Calibri"/>
              </a:rPr>
              <a:t>Third Outline Level</a:t>
            </a:r>
          </a:p>
          <a:p>
            <a:pPr marL="1728000" lvl="3" indent="-216000">
              <a:spcBef>
                <a:spcPts val="567"/>
              </a:spcBef>
              <a:buClr>
                <a:srgbClr val="000000"/>
              </a:buClr>
              <a:buSzPct val="75000"/>
              <a:buFont typeface="Symbol" charset="2"/>
              <a:buChar char=""/>
            </a:pPr>
            <a:r>
              <a:rPr lang="en-US" sz="3200" b="0" strike="noStrike" spc="-1">
                <a:solidFill>
                  <a:schemeClr val="dk1"/>
                </a:solidFill>
                <a:latin typeface="Calibri"/>
              </a:rPr>
              <a:t>Fourth Outline Level</a:t>
            </a:r>
          </a:p>
          <a:p>
            <a:pPr marL="2160000" lvl="4" indent="-216000">
              <a:spcBef>
                <a:spcPts val="283"/>
              </a:spcBef>
              <a:buClr>
                <a:srgbClr val="000000"/>
              </a:buClr>
              <a:buSzPct val="45000"/>
              <a:buFont typeface="Wingdings" charset="2"/>
              <a:buChar char=""/>
            </a:pPr>
            <a:r>
              <a:rPr lang="en-US" sz="3200" b="0" strike="noStrike" spc="-1">
                <a:solidFill>
                  <a:schemeClr val="dk1"/>
                </a:solidFill>
                <a:latin typeface="Calibri"/>
              </a:rPr>
              <a:t>Fifth Outline Level</a:t>
            </a:r>
          </a:p>
          <a:p>
            <a:pPr marL="2592000" lvl="5" indent="-216000">
              <a:spcBef>
                <a:spcPts val="283"/>
              </a:spcBef>
              <a:buClr>
                <a:srgbClr val="000000"/>
              </a:buClr>
              <a:buSzPct val="45000"/>
              <a:buFont typeface="Wingdings" charset="2"/>
              <a:buChar char=""/>
            </a:pPr>
            <a:r>
              <a:rPr lang="en-US" sz="3200" b="0" strike="noStrike" spc="-1">
                <a:solidFill>
                  <a:schemeClr val="dk1"/>
                </a:solidFill>
                <a:latin typeface="Calibri"/>
              </a:rPr>
              <a:t>Sixth Outline Level</a:t>
            </a:r>
          </a:p>
          <a:p>
            <a:pPr marL="3024000" lvl="6" indent="-216000">
              <a:spcBef>
                <a:spcPts val="283"/>
              </a:spcBef>
              <a:buClr>
                <a:srgbClr val="000000"/>
              </a:buClr>
              <a:buSzPct val="45000"/>
              <a:buFont typeface="Wingdings" charset="2"/>
              <a:buChar char=""/>
            </a:pPr>
            <a:r>
              <a:rPr lang="en-US" sz="3200" b="0" strike="noStrike" spc="-1">
                <a:solidFill>
                  <a:schemeClr val="dk1"/>
                </a:solidFill>
                <a:latin typeface="Calibri"/>
              </a:rPr>
              <a:t>Seventh Outline Level</a:t>
            </a:r>
          </a:p>
        </p:txBody>
      </p:sp>
      <p:sp>
        <p:nvSpPr>
          <p:cNvPr id="63" name="PlaceHolder 3"/>
          <p:cNvSpPr>
            <a:spLocks noGrp="1"/>
          </p:cNvSpPr>
          <p:nvPr>
            <p:ph type="body"/>
          </p:nvPr>
        </p:nvSpPr>
        <p:spPr>
          <a:xfrm>
            <a:off x="1792440" y="5367240"/>
            <a:ext cx="5486040" cy="804600"/>
          </a:xfrm>
          <a:prstGeom prst="rect">
            <a:avLst/>
          </a:prstGeom>
          <a:noFill/>
          <a:ln w="0">
            <a:noFill/>
          </a:ln>
        </p:spPr>
        <p:txBody>
          <a:bodyPr lIns="91440" tIns="45720" rIns="91440" bIns="45720" anchor="t">
            <a:noAutofit/>
          </a:bodyPr>
          <a:lstStyle/>
          <a:p>
            <a:pPr indent="0" defTabSz="457200">
              <a:lnSpc>
                <a:spcPct val="100000"/>
              </a:lnSpc>
              <a:spcBef>
                <a:spcPts val="281"/>
              </a:spcBef>
              <a:buNone/>
              <a:tabLst>
                <a:tab pos="0" algn="l"/>
              </a:tabLst>
            </a:pPr>
            <a:r>
              <a:rPr lang="en-US" sz="1400" b="0" strike="noStrike" spc="-1">
                <a:solidFill>
                  <a:schemeClr val="dk1"/>
                </a:solidFill>
                <a:latin typeface="Calibri"/>
              </a:rPr>
              <a:t>Click to edit Master text styles</a:t>
            </a:r>
          </a:p>
        </p:txBody>
      </p:sp>
      <p:sp>
        <p:nvSpPr>
          <p:cNvPr id="64" name="PlaceHolder 4"/>
          <p:cNvSpPr>
            <a:spLocks noGrp="1"/>
          </p:cNvSpPr>
          <p:nvPr>
            <p:ph type="dt" idx="31"/>
          </p:nvPr>
        </p:nvSpPr>
        <p:spPr>
          <a:xfrm>
            <a:off x="457200" y="6356520"/>
            <a:ext cx="2133360" cy="364680"/>
          </a:xfrm>
          <a:prstGeom prst="rect">
            <a:avLst/>
          </a:prstGeom>
          <a:noFill/>
          <a:ln w="0">
            <a:noFill/>
          </a:ln>
        </p:spPr>
        <p:txBody>
          <a:bodyPr lIns="91440" tIns="45720" rIns="91440" bIns="45720" anchor="ctr">
            <a:noAutofit/>
          </a:bodyPr>
          <a:lstStyle>
            <a:lvl1pPr indent="0" defTabSz="457200">
              <a:lnSpc>
                <a:spcPct val="100000"/>
              </a:lnSpc>
              <a:buNone/>
              <a:defRPr lang="en-US" sz="1200" b="0" strike="noStrike" spc="-1">
                <a:solidFill>
                  <a:schemeClr val="dk1">
                    <a:tint val="75000"/>
                  </a:schemeClr>
                </a:solidFill>
                <a:latin typeface="Calibri"/>
              </a:defRPr>
            </a:lvl1pPr>
          </a:lstStyle>
          <a:p>
            <a:pPr indent="0" defTabSz="457200">
              <a:lnSpc>
                <a:spcPct val="100000"/>
              </a:lnSpc>
              <a:buNone/>
            </a:pPr>
            <a:r>
              <a:rPr lang="en-US" sz="1200" b="0" strike="noStrike" spc="-1">
                <a:solidFill>
                  <a:schemeClr val="dk1">
                    <a:tint val="75000"/>
                  </a:schemeClr>
                </a:solidFill>
                <a:latin typeface="Calibri"/>
              </a:rPr>
              <a:t>&lt;date/time&gt;</a:t>
            </a:r>
            <a:endParaRPr lang="en-US" sz="1200" b="0" strike="noStrike" spc="-1">
              <a:solidFill>
                <a:srgbClr val="000000"/>
              </a:solidFill>
              <a:latin typeface="Times New Roman"/>
            </a:endParaRPr>
          </a:p>
        </p:txBody>
      </p:sp>
      <p:sp>
        <p:nvSpPr>
          <p:cNvPr id="65" name="PlaceHolder 5"/>
          <p:cNvSpPr>
            <a:spLocks noGrp="1"/>
          </p:cNvSpPr>
          <p:nvPr>
            <p:ph type="ftr" idx="32"/>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strike="noStrike" spc="-1">
                <a:solidFill>
                  <a:srgbClr val="000000"/>
                </a:solidFill>
                <a:latin typeface="Times New Roman"/>
              </a:defRPr>
            </a:lvl1pPr>
          </a:lstStyle>
          <a:p>
            <a:pPr indent="0" algn="ctr">
              <a:buNone/>
            </a:pPr>
            <a:r>
              <a:rPr lang="en-US" sz="1400" b="0" strike="noStrike" spc="-1">
                <a:solidFill>
                  <a:srgbClr val="000000"/>
                </a:solidFill>
                <a:latin typeface="Times New Roman"/>
              </a:rPr>
              <a:t>&lt;footer&gt;</a:t>
            </a:r>
          </a:p>
        </p:txBody>
      </p:sp>
      <p:sp>
        <p:nvSpPr>
          <p:cNvPr id="66" name="PlaceHolder 6"/>
          <p:cNvSpPr>
            <a:spLocks noGrp="1"/>
          </p:cNvSpPr>
          <p:nvPr>
            <p:ph type="sldNum" idx="33"/>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strike="noStrike" spc="-1">
                <a:solidFill>
                  <a:schemeClr val="dk1">
                    <a:tint val="75000"/>
                  </a:schemeClr>
                </a:solidFill>
                <a:latin typeface="Calibri"/>
              </a:defRPr>
            </a:lvl1pPr>
          </a:lstStyle>
          <a:p>
            <a:pPr indent="0" algn="r" defTabSz="457200">
              <a:lnSpc>
                <a:spcPct val="100000"/>
              </a:lnSpc>
              <a:buNone/>
            </a:pPr>
            <a:fld id="{298E2767-9FCD-4F84-A0B4-5C237537CC0D}" type="slidenum">
              <a:rPr lang="en-US" sz="1200" b="0" strike="noStrike" spc="-1">
                <a:solidFill>
                  <a:schemeClr val="dk1">
                    <a:tint val="75000"/>
                  </a:schemeClr>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1" descr="wide_clean_vector_graphics_style_abstract_backgro_3_batch_3.png"/>
          <p:cNvPicPr/>
          <p:nvPr/>
        </p:nvPicPr>
        <p:blipFill>
          <a:blip r:embed="rId2"/>
          <a:stretch/>
        </p:blipFill>
        <p:spPr>
          <a:xfrm>
            <a:off x="0" y="0"/>
            <a:ext cx="12191400" cy="6857640"/>
          </a:xfrm>
          <a:prstGeom prst="rect">
            <a:avLst/>
          </a:prstGeom>
          <a:ln w="0">
            <a:noFill/>
          </a:ln>
        </p:spPr>
      </p:pic>
      <p:sp>
        <p:nvSpPr>
          <p:cNvPr id="68" name="TextBox 8"/>
          <p:cNvSpPr/>
          <p:nvPr/>
        </p:nvSpPr>
        <p:spPr>
          <a:xfrm>
            <a:off x="731520" y="6165360"/>
            <a:ext cx="548604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defTabSz="457200">
              <a:lnSpc>
                <a:spcPct val="100000"/>
              </a:lnSpc>
            </a:pPr>
            <a:r>
              <a:rPr lang="en-US" sz="1000" b="0" strike="noStrike" spc="-1">
                <a:solidFill>
                  <a:srgbClr val="545F5A"/>
                </a:solidFill>
                <a:latin typeface="Aptos"/>
              </a:rPr>
              <a:t>www.kecoa.org</a:t>
            </a:r>
            <a:endParaRPr lang="en-US" sz="1000" b="0" strike="noStrike" spc="-1">
              <a:solidFill>
                <a:srgbClr val="000000"/>
              </a:solidFill>
              <a:latin typeface="Arial"/>
            </a:endParaRPr>
          </a:p>
        </p:txBody>
      </p:sp>
      <p:sp>
        <p:nvSpPr>
          <p:cNvPr id="69" name="Rounded Rectangle 9"/>
          <p:cNvSpPr/>
          <p:nvPr/>
        </p:nvSpPr>
        <p:spPr>
          <a:xfrm>
            <a:off x="612720" y="1097280"/>
            <a:ext cx="5988960" cy="4892040"/>
          </a:xfrm>
          <a:prstGeom prst="roundRect">
            <a:avLst>
              <a:gd name="adj" fmla="val 16667"/>
            </a:avLst>
          </a:prstGeom>
          <a:solidFill>
            <a:srgbClr val="FFFFFF"/>
          </a:solidFill>
          <a:ln w="20320">
            <a:solidFill>
              <a:srgbClr val="C79532"/>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1800" b="0" strike="noStrike" spc="-1">
              <a:solidFill>
                <a:schemeClr val="lt1"/>
              </a:solidFill>
              <a:latin typeface="Calibri"/>
            </a:endParaRPr>
          </a:p>
        </p:txBody>
      </p:sp>
      <p:sp>
        <p:nvSpPr>
          <p:cNvPr id="70" name="TextBox 10"/>
          <p:cNvSpPr/>
          <p:nvPr/>
        </p:nvSpPr>
        <p:spPr>
          <a:xfrm>
            <a:off x="868680" y="1371600"/>
            <a:ext cx="5486040" cy="611640"/>
          </a:xfrm>
          <a:prstGeom prst="rect">
            <a:avLst/>
          </a:prstGeom>
          <a:noFill/>
          <a:ln w="0">
            <a:noFill/>
          </a:ln>
        </p:spPr>
        <p:style>
          <a:lnRef idx="0">
            <a:scrgbClr r="0" g="0" b="0"/>
          </a:lnRef>
          <a:fillRef idx="0">
            <a:scrgbClr r="0" g="0" b="0"/>
          </a:fillRef>
          <a:effectRef idx="0">
            <a:scrgbClr r="0" g="0" b="0"/>
          </a:effectRef>
          <a:fontRef idx="minor"/>
        </p:style>
        <p:txBody>
          <a:bodyPr lIns="18360" tIns="18360" rIns="90000" bIns="45000" anchor="t">
            <a:spAutoFit/>
          </a:bodyPr>
          <a:lstStyle/>
          <a:p>
            <a:pPr defTabSz="457200">
              <a:lnSpc>
                <a:spcPct val="100000"/>
              </a:lnSpc>
            </a:pPr>
            <a:r>
              <a:rPr lang="en-US" sz="1800" b="1" strike="noStrike" spc="-1">
                <a:solidFill>
                  <a:srgbClr val="056050"/>
                </a:solidFill>
                <a:latin typeface="Aptos"/>
              </a:rPr>
              <a:t>KENYA CLINICAL OFFICERS’ ASSOCIATION</a:t>
            </a:r>
            <a:endParaRPr lang="en-US" sz="1800" b="0" strike="noStrike" spc="-1">
              <a:solidFill>
                <a:srgbClr val="000000"/>
              </a:solidFill>
              <a:latin typeface="Arial"/>
            </a:endParaRPr>
          </a:p>
        </p:txBody>
      </p:sp>
      <p:sp>
        <p:nvSpPr>
          <p:cNvPr id="71" name="TextBox 11"/>
          <p:cNvSpPr/>
          <p:nvPr/>
        </p:nvSpPr>
        <p:spPr>
          <a:xfrm>
            <a:off x="868680" y="1828800"/>
            <a:ext cx="5486040" cy="824760"/>
          </a:xfrm>
          <a:prstGeom prst="rect">
            <a:avLst/>
          </a:prstGeom>
          <a:noFill/>
          <a:ln w="0">
            <a:noFill/>
          </a:ln>
        </p:spPr>
        <p:style>
          <a:lnRef idx="0">
            <a:scrgbClr r="0" g="0" b="0"/>
          </a:lnRef>
          <a:fillRef idx="0">
            <a:scrgbClr r="0" g="0" b="0"/>
          </a:fillRef>
          <a:effectRef idx="0">
            <a:scrgbClr r="0" g="0" b="0"/>
          </a:effectRef>
          <a:fontRef idx="minor"/>
        </p:style>
        <p:txBody>
          <a:bodyPr lIns="18360" tIns="18360" rIns="90000" bIns="45000" anchor="t">
            <a:spAutoFit/>
          </a:bodyPr>
          <a:lstStyle/>
          <a:p>
            <a:r>
              <a:rPr lang="en-US" sz="2500" b="1" strike="noStrike" spc="-1">
                <a:solidFill>
                  <a:srgbClr val="035043"/>
                </a:solidFill>
                <a:latin typeface="Aptos"/>
              </a:rPr>
              <a:t>28th Annual Scientific</a:t>
            </a:r>
            <a:endParaRPr lang="en-US" sz="2500" b="0" strike="noStrike" spc="-1">
              <a:solidFill>
                <a:srgbClr val="000000"/>
              </a:solidFill>
              <a:latin typeface="Arial"/>
            </a:endParaRPr>
          </a:p>
          <a:p>
            <a:pPr defTabSz="457200">
              <a:lnSpc>
                <a:spcPct val="100000"/>
              </a:lnSpc>
            </a:pPr>
            <a:r>
              <a:rPr lang="en-US" sz="2500" b="1" strike="noStrike" spc="-1">
                <a:solidFill>
                  <a:srgbClr val="035043"/>
                </a:solidFill>
                <a:latin typeface="Aptos"/>
              </a:rPr>
              <a:t>Conference 2026</a:t>
            </a:r>
            <a:endParaRPr lang="en-US" sz="2500" b="0" strike="noStrike" spc="-1">
              <a:solidFill>
                <a:srgbClr val="000000"/>
              </a:solidFill>
              <a:latin typeface="Arial"/>
            </a:endParaRPr>
          </a:p>
        </p:txBody>
      </p:sp>
      <p:sp>
        <p:nvSpPr>
          <p:cNvPr id="72" name="TextBox 12"/>
          <p:cNvSpPr/>
          <p:nvPr/>
        </p:nvSpPr>
        <p:spPr>
          <a:xfrm>
            <a:off x="868680" y="2889360"/>
            <a:ext cx="5074560" cy="230760"/>
          </a:xfrm>
          <a:prstGeom prst="rect">
            <a:avLst/>
          </a:prstGeom>
          <a:noFill/>
          <a:ln w="0">
            <a:noFill/>
          </a:ln>
        </p:spPr>
        <p:style>
          <a:lnRef idx="0">
            <a:scrgbClr r="0" g="0" b="0"/>
          </a:lnRef>
          <a:fillRef idx="0">
            <a:scrgbClr r="0" g="0" b="0"/>
          </a:fillRef>
          <a:effectRef idx="0">
            <a:scrgbClr r="0" g="0" b="0"/>
          </a:effectRef>
          <a:fontRef idx="minor"/>
        </p:style>
        <p:txBody>
          <a:bodyPr lIns="18360" tIns="18360" rIns="90000" bIns="45000" anchor="t">
            <a:spAutoFit/>
          </a:bodyPr>
          <a:lstStyle/>
          <a:p>
            <a:pPr defTabSz="457200">
              <a:lnSpc>
                <a:spcPct val="100000"/>
              </a:lnSpc>
            </a:pPr>
            <a:r>
              <a:rPr lang="en-US" sz="1100" b="1" strike="noStrike" spc="-1">
                <a:solidFill>
                  <a:srgbClr val="C79532"/>
                </a:solidFill>
                <a:latin typeface="Aptos"/>
              </a:rPr>
              <a:t>CONFERENCE THEME</a:t>
            </a:r>
            <a:endParaRPr lang="en-US" sz="1100" b="0" strike="noStrike" spc="-1">
              <a:solidFill>
                <a:srgbClr val="000000"/>
              </a:solidFill>
              <a:latin typeface="Arial"/>
            </a:endParaRPr>
          </a:p>
        </p:txBody>
      </p:sp>
      <p:sp>
        <p:nvSpPr>
          <p:cNvPr id="73" name="TextBox 13"/>
          <p:cNvSpPr/>
          <p:nvPr/>
        </p:nvSpPr>
        <p:spPr>
          <a:xfrm>
            <a:off x="868680" y="3200400"/>
            <a:ext cx="5376240" cy="611640"/>
          </a:xfrm>
          <a:prstGeom prst="rect">
            <a:avLst/>
          </a:prstGeom>
          <a:noFill/>
          <a:ln w="0">
            <a:noFill/>
          </a:ln>
        </p:spPr>
        <p:style>
          <a:lnRef idx="0">
            <a:scrgbClr r="0" g="0" b="0"/>
          </a:lnRef>
          <a:fillRef idx="0">
            <a:scrgbClr r="0" g="0" b="0"/>
          </a:fillRef>
          <a:effectRef idx="0">
            <a:scrgbClr r="0" g="0" b="0"/>
          </a:effectRef>
          <a:fontRef idx="minor"/>
        </p:style>
        <p:txBody>
          <a:bodyPr lIns="18360" tIns="18360" rIns="90000" bIns="45000" anchor="t">
            <a:spAutoFit/>
          </a:bodyPr>
          <a:lstStyle/>
          <a:p>
            <a:r>
              <a:rPr lang="en-US" sz="1800" b="1" strike="noStrike" spc="-1">
                <a:solidFill>
                  <a:srgbClr val="035043"/>
                </a:solidFill>
                <a:latin typeface="Aptos"/>
              </a:rPr>
              <a:t>Building Resilient Health Systems</a:t>
            </a:r>
            <a:endParaRPr lang="en-US" sz="1800" b="0" strike="noStrike" spc="-1">
              <a:solidFill>
                <a:srgbClr val="000000"/>
              </a:solidFill>
              <a:latin typeface="Arial"/>
            </a:endParaRPr>
          </a:p>
          <a:p>
            <a:pPr defTabSz="457200">
              <a:lnSpc>
                <a:spcPct val="100000"/>
              </a:lnSpc>
            </a:pPr>
            <a:r>
              <a:rPr lang="en-US" sz="1800" b="1" strike="noStrike" spc="-1">
                <a:solidFill>
                  <a:srgbClr val="035043"/>
                </a:solidFill>
                <a:latin typeface="Aptos"/>
              </a:rPr>
              <a:t>for Universal Health Coverage</a:t>
            </a:r>
            <a:endParaRPr lang="en-US" sz="1800" b="0" strike="noStrike" spc="-1">
              <a:solidFill>
                <a:srgbClr val="000000"/>
              </a:solidFill>
              <a:latin typeface="Arial"/>
            </a:endParaRPr>
          </a:p>
        </p:txBody>
      </p:sp>
      <p:sp>
        <p:nvSpPr>
          <p:cNvPr id="74" name="TextBox 14"/>
          <p:cNvSpPr/>
          <p:nvPr/>
        </p:nvSpPr>
        <p:spPr>
          <a:xfrm>
            <a:off x="868680" y="3931920"/>
            <a:ext cx="5303160" cy="306720"/>
          </a:xfrm>
          <a:prstGeom prst="rect">
            <a:avLst/>
          </a:prstGeom>
          <a:noFill/>
          <a:ln w="0">
            <a:noFill/>
          </a:ln>
        </p:spPr>
        <p:style>
          <a:lnRef idx="0">
            <a:scrgbClr r="0" g="0" b="0"/>
          </a:lnRef>
          <a:fillRef idx="0">
            <a:scrgbClr r="0" g="0" b="0"/>
          </a:fillRef>
          <a:effectRef idx="0">
            <a:scrgbClr r="0" g="0" b="0"/>
          </a:effectRef>
          <a:fontRef idx="minor"/>
        </p:style>
        <p:txBody>
          <a:bodyPr lIns="18360" tIns="18360" rIns="90000" bIns="45000" anchor="t">
            <a:spAutoFit/>
          </a:bodyPr>
          <a:lstStyle/>
          <a:p>
            <a:pPr defTabSz="457200">
              <a:lnSpc>
                <a:spcPct val="100000"/>
              </a:lnSpc>
            </a:pPr>
            <a:r>
              <a:rPr lang="en-US" sz="1600" b="1" strike="noStrike" spc="-1">
                <a:solidFill>
                  <a:srgbClr val="C79532"/>
                </a:solidFill>
                <a:latin typeface="Aptos"/>
              </a:rPr>
              <a:t>ORAL PRESENTATION</a:t>
            </a:r>
            <a:endParaRPr lang="en-US" sz="1600" b="0" strike="noStrike" spc="-1">
              <a:solidFill>
                <a:srgbClr val="000000"/>
              </a:solidFill>
              <a:latin typeface="Arial"/>
            </a:endParaRPr>
          </a:p>
        </p:txBody>
      </p:sp>
      <p:pic>
        <p:nvPicPr>
          <p:cNvPr id="76" name="Picture 16" descr="kcoa_logo_full.png"/>
          <p:cNvPicPr/>
          <p:nvPr/>
        </p:nvPicPr>
        <p:blipFill>
          <a:blip r:embed="rId3"/>
          <a:stretch/>
        </p:blipFill>
        <p:spPr>
          <a:xfrm>
            <a:off x="6903720" y="347400"/>
            <a:ext cx="4663080" cy="1352880"/>
          </a:xfrm>
          <a:prstGeom prst="rect">
            <a:avLst/>
          </a:prstGeom>
          <a:ln w="0">
            <a:noFill/>
          </a:ln>
        </p:spPr>
      </p:pic>
      <p:sp>
        <p:nvSpPr>
          <p:cNvPr id="301" name="Presentation title"/>
          <p:cNvSpPr txBox="1"/>
          <p:nvPr/>
        </p:nvSpPr>
        <p:spPr>
          <a:xfrm>
            <a:off x="868680" y="4279392"/>
            <a:ext cx="5349240" cy="914400"/>
          </a:xfrm>
          <a:prstGeom prst="rect">
            <a:avLst/>
          </a:prstGeom>
          <a:noFill/>
        </p:spPr>
        <p:txBody>
          <a:bodyPr wrap="square" lIns="0" tIns="0" rIns="0" bIns="0" anchor="t">
            <a:noAutofit/>
          </a:bodyPr>
          <a:lstStyle/>
          <a:p>
            <a:pPr algn="l">
              <a:spcBef>
                <a:spcPts val="0"/>
              </a:spcBef>
              <a:spcAft>
                <a:spcPts val="0"/>
              </a:spcAft>
              <a:buNone/>
            </a:pPr>
            <a:r>
              <a:rPr lang="en-US" sz="1400" b="1" i="0">
                <a:solidFill>
                  <a:srgbClr val="035043"/>
                </a:solidFill>
                <a:latin typeface="Aptos"/>
              </a:rPr>
              <a:t>Closing the Tuberculosis Case Detection Gap in Prisons Through an Enhanced Cascaded Quadruple Approach in Kenya</a:t>
            </a:r>
          </a:p>
        </p:txBody>
      </p:sp>
      <p:sp>
        <p:nvSpPr>
          <p:cNvPr id="302" name="Authors"/>
          <p:cNvSpPr txBox="1"/>
          <p:nvPr/>
        </p:nvSpPr>
        <p:spPr>
          <a:xfrm>
            <a:off x="868680" y="5248656"/>
            <a:ext cx="5349240" cy="411480"/>
          </a:xfrm>
          <a:prstGeom prst="rect">
            <a:avLst/>
          </a:prstGeom>
          <a:noFill/>
        </p:spPr>
        <p:txBody>
          <a:bodyPr wrap="square" lIns="0" tIns="0" rIns="0" bIns="0" anchor="t">
            <a:noAutofit/>
          </a:bodyPr>
          <a:lstStyle/>
          <a:p>
            <a:pPr algn="l">
              <a:spcBef>
                <a:spcPts val="0"/>
              </a:spcBef>
              <a:spcAft>
                <a:spcPts val="0"/>
              </a:spcAft>
              <a:buNone/>
            </a:pPr>
            <a:r>
              <a:rPr lang="en-US" sz="1100" b="0" i="0">
                <a:solidFill>
                  <a:srgbClr val="1F2D28"/>
                </a:solidFill>
                <a:latin typeface="Aptos"/>
              </a:rPr>
              <a:t>Ernest Kimutai¹, Eugene Shibeka¹, Josephine Wanza¹, Wesley Tomno², Ibrahim Kimani³, Titus Kiptai⁴</a:t>
            </a:r>
          </a:p>
        </p:txBody>
      </p:sp>
      <p:sp>
        <p:nvSpPr>
          <p:cNvPr id="303" name="Affiliations"/>
          <p:cNvSpPr txBox="1"/>
          <p:nvPr/>
        </p:nvSpPr>
        <p:spPr>
          <a:xfrm>
            <a:off x="868680" y="5687568"/>
            <a:ext cx="5349240" cy="228600"/>
          </a:xfrm>
          <a:prstGeom prst="rect">
            <a:avLst/>
          </a:prstGeom>
          <a:noFill/>
        </p:spPr>
        <p:txBody>
          <a:bodyPr wrap="square" lIns="0" tIns="0" rIns="0" bIns="0" anchor="t">
            <a:noAutofit/>
          </a:bodyPr>
          <a:lstStyle/>
          <a:p>
            <a:pPr algn="l">
              <a:spcBef>
                <a:spcPts val="0"/>
              </a:spcBef>
              <a:spcAft>
                <a:spcPts val="0"/>
              </a:spcAft>
              <a:buNone/>
            </a:pPr>
            <a:r>
              <a:rPr lang="en-US" sz="1000" b="0" i="0">
                <a:solidFill>
                  <a:srgbClr val="545F5A"/>
                </a:solidFill>
                <a:latin typeface="Aptos"/>
              </a:rPr>
              <a:t>¹Kenya Prisons Service   ²NTLD-P   ³KELIN   ⁴AMREF</a:t>
            </a:r>
          </a:p>
        </p:txBody>
      </p:sp>
      <p:sp>
        <p:nvSpPr>
          <p:cNvPr id="304" name="KPS logo tile"/>
          <p:cNvSpPr/>
          <p:nvPr/>
        </p:nvSpPr>
        <p:spPr>
          <a:xfrm>
            <a:off x="9555480" y="5897880"/>
            <a:ext cx="777240" cy="777240"/>
          </a:xfrm>
          <a:prstGeom prst="roundRect">
            <a:avLst>
              <a:gd name="adj" fmla="val 10000"/>
            </a:avLst>
          </a:prstGeom>
          <a:solidFill>
            <a:srgbClr val="FFFFFF"/>
          </a:solidFill>
          <a:ln>
            <a:noFill/>
          </a:ln>
        </p:spPr>
        <p:txBody>
          <a:bodyPr/>
          <a:lstStyle/>
          <a:p>
            <a:endParaRPr lang="en-US"/>
          </a:p>
        </p:txBody>
      </p:sp>
      <p:pic>
        <p:nvPicPr>
          <p:cNvPr id="305" name="KPS logo" descr="Kenya Prisons Service logo"/>
          <p:cNvPicPr>
            <a:picLocks noChangeAspect="1"/>
          </p:cNvPicPr>
          <p:nvPr/>
        </p:nvPicPr>
        <p:blipFill>
          <a:blip r:embed="rId4"/>
          <a:stretch>
            <a:fillRect/>
          </a:stretch>
        </p:blipFill>
        <p:spPr>
          <a:xfrm>
            <a:off x="9642348" y="5959602"/>
            <a:ext cx="603504" cy="653796"/>
          </a:xfrm>
          <a:prstGeom prst="rect">
            <a:avLst/>
          </a:prstGeom>
        </p:spPr>
      </p:pic>
      <p:sp>
        <p:nvSpPr>
          <p:cNvPr id="306" name="KELIN logo tile"/>
          <p:cNvSpPr/>
          <p:nvPr/>
        </p:nvSpPr>
        <p:spPr>
          <a:xfrm>
            <a:off x="10469880" y="5897880"/>
            <a:ext cx="1508760" cy="777240"/>
          </a:xfrm>
          <a:prstGeom prst="roundRect">
            <a:avLst>
              <a:gd name="adj" fmla="val 10000"/>
            </a:avLst>
          </a:prstGeom>
          <a:solidFill>
            <a:srgbClr val="FFFFFF"/>
          </a:solidFill>
          <a:ln>
            <a:noFill/>
          </a:ln>
        </p:spPr>
        <p:txBody>
          <a:bodyPr/>
          <a:lstStyle/>
          <a:p>
            <a:endParaRPr lang="en-US"/>
          </a:p>
        </p:txBody>
      </p:sp>
      <p:pic>
        <p:nvPicPr>
          <p:cNvPr id="307" name="KELIN logo" descr="KELIN logo"/>
          <p:cNvPicPr>
            <a:picLocks noChangeAspect="1"/>
          </p:cNvPicPr>
          <p:nvPr/>
        </p:nvPicPr>
        <p:blipFill>
          <a:blip r:embed="rId5"/>
          <a:stretch>
            <a:fillRect/>
          </a:stretch>
        </p:blipFill>
        <p:spPr>
          <a:xfrm>
            <a:off x="10561320" y="5961581"/>
            <a:ext cx="1325880" cy="6498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1" descr="wide_clean_infographic_background_scene_for_a_pres_2_batch_2.png"/>
          <p:cNvPicPr/>
          <p:nvPr/>
        </p:nvPicPr>
        <p:blipFill>
          <a:blip r:embed="rId2"/>
          <a:stretch/>
        </p:blipFill>
        <p:spPr>
          <a:xfrm>
            <a:off x="0" y="0"/>
            <a:ext cx="12191400" cy="6857640"/>
          </a:xfrm>
          <a:prstGeom prst="rect">
            <a:avLst/>
          </a:prstGeom>
          <a:ln w="0">
            <a:noFill/>
          </a:ln>
        </p:spPr>
      </p:pic>
      <p:sp>
        <p:nvSpPr>
          <p:cNvPr id="78" name="TextBox 3"/>
          <p:cNvSpPr/>
          <p:nvPr/>
        </p:nvSpPr>
        <p:spPr>
          <a:xfrm>
            <a:off x="1188720" y="497520"/>
            <a:ext cx="8046360" cy="39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ctr" defTabSz="457200">
              <a:lnSpc>
                <a:spcPct val="100000"/>
              </a:lnSpc>
            </a:pPr>
            <a:r>
              <a:rPr lang="en-US" sz="2000" b="1" strike="noStrike" spc="-1">
                <a:solidFill>
                  <a:srgbClr val="035043"/>
                </a:solidFill>
                <a:latin typeface="Aptos"/>
              </a:rPr>
              <a:t>Background / Introduction</a:t>
            </a:r>
            <a:endParaRPr lang="en-US" sz="2000" b="0" strike="noStrike" spc="-1">
              <a:solidFill>
                <a:srgbClr val="000000"/>
              </a:solidFill>
              <a:latin typeface="Arial"/>
            </a:endParaRPr>
          </a:p>
        </p:txBody>
      </p:sp>
      <p:sp>
        <p:nvSpPr>
          <p:cNvPr id="79" name="Rectangle 4"/>
          <p:cNvSpPr/>
          <p:nvPr/>
        </p:nvSpPr>
        <p:spPr>
          <a:xfrm>
            <a:off x="3931920" y="869400"/>
            <a:ext cx="2559960" cy="4536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720" rIns="90000" bIns="720" anchor="ctr">
            <a:noAutofit/>
          </a:bodyPr>
          <a:lstStyle/>
          <a:p>
            <a:pPr algn="ctr" defTabSz="457200">
              <a:lnSpc>
                <a:spcPct val="100000"/>
              </a:lnSpc>
            </a:pPr>
            <a:endParaRPr lang="en-US" sz="1800" b="0" strike="noStrike" spc="-1">
              <a:solidFill>
                <a:schemeClr val="lt1"/>
              </a:solidFill>
              <a:latin typeface="Calibri"/>
            </a:endParaRPr>
          </a:p>
        </p:txBody>
      </p:sp>
      <p:sp>
        <p:nvSpPr>
          <p:cNvPr id="80" name="Rounded Rectangle 5"/>
          <p:cNvSpPr/>
          <p:nvPr/>
        </p:nvSpPr>
        <p:spPr>
          <a:xfrm>
            <a:off x="585360" y="1161360"/>
            <a:ext cx="10990800" cy="5138640"/>
          </a:xfrm>
          <a:prstGeom prst="roundRect">
            <a:avLst>
              <a:gd name="adj" fmla="val 16667"/>
            </a:avLst>
          </a:prstGeom>
          <a:solidFill>
            <a:srgbClr val="FFFFFF"/>
          </a:solidFill>
          <a:ln w="10160">
            <a:solidFill>
              <a:srgbClr val="DCE1DE"/>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1800" b="0" strike="noStrike" spc="-1">
              <a:solidFill>
                <a:schemeClr val="lt1"/>
              </a:solidFill>
              <a:latin typeface="Calibri"/>
            </a:endParaRPr>
          </a:p>
        </p:txBody>
      </p:sp>
      <p:sp>
        <p:nvSpPr>
          <p:cNvPr id="81" name="Rectangle 6"/>
          <p:cNvSpPr/>
          <p:nvPr/>
        </p:nvSpPr>
        <p:spPr>
          <a:xfrm>
            <a:off x="640080" y="6446520"/>
            <a:ext cx="10881000" cy="1800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26640" rIns="90000" bIns="-26640" anchor="ctr">
            <a:noAutofit/>
          </a:bodyPr>
          <a:lstStyle/>
          <a:p>
            <a:pPr algn="ctr" defTabSz="457200">
              <a:lnSpc>
                <a:spcPct val="100000"/>
              </a:lnSpc>
            </a:pPr>
            <a:endParaRPr lang="en-US" sz="1800" b="0" strike="noStrike" spc="-1">
              <a:solidFill>
                <a:schemeClr val="lt1"/>
              </a:solidFill>
              <a:latin typeface="Calibri"/>
            </a:endParaRPr>
          </a:p>
        </p:txBody>
      </p:sp>
      <p:sp>
        <p:nvSpPr>
          <p:cNvPr id="82" name="TextBox 7"/>
          <p:cNvSpPr/>
          <p:nvPr/>
        </p:nvSpPr>
        <p:spPr>
          <a:xfrm>
            <a:off x="731520" y="6473880"/>
            <a:ext cx="365724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en-US" sz="1000" b="0" strike="noStrike" spc="-1">
                <a:solidFill>
                  <a:srgbClr val="545F5A"/>
                </a:solidFill>
                <a:latin typeface="Aptos"/>
              </a:rPr>
              <a:t>www.kecoa.org</a:t>
            </a:r>
            <a:endParaRPr lang="en-US" sz="1000" b="0" strike="noStrike" spc="-1">
              <a:solidFill>
                <a:srgbClr val="000000"/>
              </a:solidFill>
              <a:latin typeface="Arial"/>
            </a:endParaRPr>
          </a:p>
        </p:txBody>
      </p:sp>
      <p:sp>
        <p:nvSpPr>
          <p:cNvPr id="83" name="TextBox 8"/>
          <p:cNvSpPr/>
          <p:nvPr/>
        </p:nvSpPr>
        <p:spPr>
          <a:xfrm>
            <a:off x="4206240" y="6473880"/>
            <a:ext cx="4205880" cy="39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en-US" sz="1000" b="0" strike="noStrike" spc="-1">
                <a:solidFill>
                  <a:srgbClr val="545F5A"/>
                </a:solidFill>
                <a:latin typeface="Aptos"/>
              </a:rPr>
              <a:t>Building Resilient Health Systems for Universal Health Coverage</a:t>
            </a:r>
            <a:endParaRPr lang="en-US" sz="1000" b="0" strike="noStrike" spc="-1">
              <a:solidFill>
                <a:srgbClr val="000000"/>
              </a:solidFill>
              <a:latin typeface="Arial"/>
            </a:endParaRPr>
          </a:p>
        </p:txBody>
      </p:sp>
      <p:sp>
        <p:nvSpPr>
          <p:cNvPr id="84" name="TextBox 9"/>
          <p:cNvSpPr/>
          <p:nvPr/>
        </p:nvSpPr>
        <p:spPr>
          <a:xfrm>
            <a:off x="11109960" y="6419160"/>
            <a:ext cx="31968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457200">
              <a:lnSpc>
                <a:spcPct val="100000"/>
              </a:lnSpc>
            </a:pPr>
            <a:r>
              <a:rPr lang="en-US" sz="1000" b="0" strike="noStrike" spc="-1">
                <a:solidFill>
                  <a:srgbClr val="545F5A"/>
                </a:solidFill>
                <a:latin typeface="Aptos"/>
              </a:rPr>
              <a:t>2</a:t>
            </a:r>
            <a:endParaRPr lang="en-US" sz="1000" b="0" strike="noStrike" spc="-1">
              <a:solidFill>
                <a:srgbClr val="000000"/>
              </a:solidFill>
              <a:latin typeface="Arial"/>
            </a:endParaRPr>
          </a:p>
        </p:txBody>
      </p:sp>
      <p:pic>
        <p:nvPicPr>
          <p:cNvPr id="85" name="Picture 10" descr="kcoa_logo_crest.png"/>
          <p:cNvPicPr/>
          <p:nvPr/>
        </p:nvPicPr>
        <p:blipFill>
          <a:blip r:embed="rId3"/>
          <a:stretch/>
        </p:blipFill>
        <p:spPr>
          <a:xfrm>
            <a:off x="10378440" y="182880"/>
            <a:ext cx="796680" cy="685440"/>
          </a:xfrm>
          <a:prstGeom prst="rect">
            <a:avLst/>
          </a:prstGeom>
          <a:ln w="0">
            <a:noFill/>
          </a:ln>
        </p:spPr>
      </p:pic>
      <p:sp>
        <p:nvSpPr>
          <p:cNvPr id="301" name="Stat card"/>
          <p:cNvSpPr/>
          <p:nvPr/>
        </p:nvSpPr>
        <p:spPr>
          <a:xfrm>
            <a:off x="1097280" y="1737360"/>
            <a:ext cx="2286000" cy="1463040"/>
          </a:xfrm>
          <a:prstGeom prst="roundRect">
            <a:avLst>
              <a:gd name="adj" fmla="val 12000"/>
            </a:avLst>
          </a:prstGeom>
          <a:solidFill>
            <a:srgbClr val="EAF3EE"/>
          </a:solidFill>
          <a:ln>
            <a:noFill/>
          </a:ln>
        </p:spPr>
        <p:txBody>
          <a:bodyPr/>
          <a:lstStyle/>
          <a:p>
            <a:endParaRPr lang="en-US"/>
          </a:p>
        </p:txBody>
      </p:sp>
      <p:sp>
        <p:nvSpPr>
          <p:cNvPr id="302" name="Stat value"/>
          <p:cNvSpPr txBox="1"/>
          <p:nvPr/>
        </p:nvSpPr>
        <p:spPr>
          <a:xfrm>
            <a:off x="1261872" y="1847088"/>
            <a:ext cx="1956816" cy="640080"/>
          </a:xfrm>
          <a:prstGeom prst="rect">
            <a:avLst/>
          </a:prstGeom>
          <a:noFill/>
        </p:spPr>
        <p:txBody>
          <a:bodyPr wrap="square" lIns="0" tIns="0" rIns="0" bIns="0" anchor="ctr">
            <a:noAutofit/>
          </a:bodyPr>
          <a:lstStyle/>
          <a:p>
            <a:pPr algn="l">
              <a:spcBef>
                <a:spcPts val="0"/>
              </a:spcBef>
              <a:spcAft>
                <a:spcPts val="0"/>
              </a:spcAft>
              <a:buNone/>
            </a:pPr>
            <a:r>
              <a:rPr lang="en-US" sz="3600" b="1" i="0">
                <a:solidFill>
                  <a:srgbClr val="035043"/>
                </a:solidFill>
                <a:latin typeface="Aptos"/>
              </a:rPr>
              <a:t>426</a:t>
            </a:r>
          </a:p>
        </p:txBody>
      </p:sp>
      <p:sp>
        <p:nvSpPr>
          <p:cNvPr id="303" name="Stat label"/>
          <p:cNvSpPr txBox="1"/>
          <p:nvPr/>
        </p:nvSpPr>
        <p:spPr>
          <a:xfrm>
            <a:off x="1261872" y="2514600"/>
            <a:ext cx="1956816" cy="59436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TB cases per 100,000 (2017 national survey)</a:t>
            </a:r>
          </a:p>
        </p:txBody>
      </p:sp>
      <p:sp>
        <p:nvSpPr>
          <p:cNvPr id="304" name="Stat card"/>
          <p:cNvSpPr/>
          <p:nvPr/>
        </p:nvSpPr>
        <p:spPr>
          <a:xfrm>
            <a:off x="3657600" y="1737360"/>
            <a:ext cx="2286000" cy="1463040"/>
          </a:xfrm>
          <a:prstGeom prst="roundRect">
            <a:avLst>
              <a:gd name="adj" fmla="val 12000"/>
            </a:avLst>
          </a:prstGeom>
          <a:solidFill>
            <a:srgbClr val="EAF3EE"/>
          </a:solidFill>
          <a:ln>
            <a:noFill/>
          </a:ln>
        </p:spPr>
        <p:txBody>
          <a:bodyPr/>
          <a:lstStyle/>
          <a:p>
            <a:endParaRPr lang="en-US"/>
          </a:p>
        </p:txBody>
      </p:sp>
      <p:sp>
        <p:nvSpPr>
          <p:cNvPr id="305" name="Stat value"/>
          <p:cNvSpPr txBox="1"/>
          <p:nvPr/>
        </p:nvSpPr>
        <p:spPr>
          <a:xfrm>
            <a:off x="3822192" y="1847088"/>
            <a:ext cx="1956816" cy="640080"/>
          </a:xfrm>
          <a:prstGeom prst="rect">
            <a:avLst/>
          </a:prstGeom>
          <a:noFill/>
        </p:spPr>
        <p:txBody>
          <a:bodyPr wrap="square" lIns="0" tIns="0" rIns="0" bIns="0" anchor="ctr">
            <a:noAutofit/>
          </a:bodyPr>
          <a:lstStyle/>
          <a:p>
            <a:pPr algn="l">
              <a:spcBef>
                <a:spcPts val="0"/>
              </a:spcBef>
              <a:spcAft>
                <a:spcPts val="0"/>
              </a:spcAft>
              <a:buNone/>
            </a:pPr>
            <a:r>
              <a:rPr lang="en-US" sz="3600" b="1" i="0">
                <a:solidFill>
                  <a:srgbClr val="8A5A00"/>
                </a:solidFill>
                <a:latin typeface="Aptos"/>
              </a:rPr>
              <a:t>40%</a:t>
            </a:r>
          </a:p>
        </p:txBody>
      </p:sp>
      <p:sp>
        <p:nvSpPr>
          <p:cNvPr id="306" name="Stat label"/>
          <p:cNvSpPr txBox="1"/>
          <p:nvPr/>
        </p:nvSpPr>
        <p:spPr>
          <a:xfrm>
            <a:off x="3822192" y="2514600"/>
            <a:ext cx="1956816" cy="59436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of TB cases missed nationally</a:t>
            </a:r>
          </a:p>
        </p:txBody>
      </p:sp>
      <p:sp>
        <p:nvSpPr>
          <p:cNvPr id="307" name="Stat card"/>
          <p:cNvSpPr/>
          <p:nvPr/>
        </p:nvSpPr>
        <p:spPr>
          <a:xfrm>
            <a:off x="6217920" y="1737360"/>
            <a:ext cx="2286000" cy="1463040"/>
          </a:xfrm>
          <a:prstGeom prst="roundRect">
            <a:avLst>
              <a:gd name="adj" fmla="val 12000"/>
            </a:avLst>
          </a:prstGeom>
          <a:solidFill>
            <a:srgbClr val="EAF3EE"/>
          </a:solidFill>
          <a:ln>
            <a:noFill/>
          </a:ln>
        </p:spPr>
        <p:txBody>
          <a:bodyPr/>
          <a:lstStyle/>
          <a:p>
            <a:endParaRPr lang="en-US"/>
          </a:p>
        </p:txBody>
      </p:sp>
      <p:sp>
        <p:nvSpPr>
          <p:cNvPr id="308" name="Stat value"/>
          <p:cNvSpPr txBox="1"/>
          <p:nvPr/>
        </p:nvSpPr>
        <p:spPr>
          <a:xfrm>
            <a:off x="6382512" y="1847088"/>
            <a:ext cx="1956816" cy="640080"/>
          </a:xfrm>
          <a:prstGeom prst="rect">
            <a:avLst/>
          </a:prstGeom>
          <a:noFill/>
        </p:spPr>
        <p:txBody>
          <a:bodyPr wrap="square" lIns="0" tIns="0" rIns="0" bIns="0" anchor="ctr">
            <a:noAutofit/>
          </a:bodyPr>
          <a:lstStyle/>
          <a:p>
            <a:pPr algn="l">
              <a:spcBef>
                <a:spcPts val="0"/>
              </a:spcBef>
              <a:spcAft>
                <a:spcPts val="0"/>
              </a:spcAft>
              <a:buNone/>
            </a:pPr>
            <a:r>
              <a:rPr lang="en-US" sz="3600" b="1" i="0">
                <a:solidFill>
                  <a:srgbClr val="035043"/>
                </a:solidFill>
                <a:latin typeface="Aptos"/>
              </a:rPr>
              <a:t>63,000</a:t>
            </a:r>
          </a:p>
        </p:txBody>
      </p:sp>
      <p:sp>
        <p:nvSpPr>
          <p:cNvPr id="309" name="Stat label"/>
          <p:cNvSpPr txBox="1"/>
          <p:nvPr/>
        </p:nvSpPr>
        <p:spPr>
          <a:xfrm>
            <a:off x="6382512" y="2514600"/>
            <a:ext cx="1956816" cy="59436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prisoners in Kenya Prisons Service</a:t>
            </a:r>
          </a:p>
        </p:txBody>
      </p:sp>
      <p:sp>
        <p:nvSpPr>
          <p:cNvPr id="310" name="Stat card"/>
          <p:cNvSpPr/>
          <p:nvPr/>
        </p:nvSpPr>
        <p:spPr>
          <a:xfrm>
            <a:off x="8778240" y="1737360"/>
            <a:ext cx="2286000" cy="1463040"/>
          </a:xfrm>
          <a:prstGeom prst="roundRect">
            <a:avLst>
              <a:gd name="adj" fmla="val 12000"/>
            </a:avLst>
          </a:prstGeom>
          <a:solidFill>
            <a:srgbClr val="EAF3EE"/>
          </a:solidFill>
          <a:ln>
            <a:noFill/>
          </a:ln>
        </p:spPr>
        <p:txBody>
          <a:bodyPr/>
          <a:lstStyle/>
          <a:p>
            <a:endParaRPr lang="en-US"/>
          </a:p>
        </p:txBody>
      </p:sp>
      <p:sp>
        <p:nvSpPr>
          <p:cNvPr id="311" name="Stat value"/>
          <p:cNvSpPr txBox="1"/>
          <p:nvPr/>
        </p:nvSpPr>
        <p:spPr>
          <a:xfrm>
            <a:off x="8942832" y="1847088"/>
            <a:ext cx="1956816" cy="640080"/>
          </a:xfrm>
          <a:prstGeom prst="rect">
            <a:avLst/>
          </a:prstGeom>
          <a:noFill/>
        </p:spPr>
        <p:txBody>
          <a:bodyPr wrap="square" lIns="0" tIns="0" rIns="0" bIns="0" anchor="ctr">
            <a:noAutofit/>
          </a:bodyPr>
          <a:lstStyle/>
          <a:p>
            <a:pPr algn="l">
              <a:spcBef>
                <a:spcPts val="0"/>
              </a:spcBef>
              <a:spcAft>
                <a:spcPts val="0"/>
              </a:spcAft>
              <a:buNone/>
            </a:pPr>
            <a:r>
              <a:rPr lang="en-US" sz="3600" b="1" i="0">
                <a:solidFill>
                  <a:srgbClr val="8A5A00"/>
                </a:solidFill>
                <a:latin typeface="Aptos"/>
              </a:rPr>
              <a:t>3x</a:t>
            </a:r>
          </a:p>
        </p:txBody>
      </p:sp>
      <p:sp>
        <p:nvSpPr>
          <p:cNvPr id="312" name="Stat label"/>
          <p:cNvSpPr txBox="1"/>
          <p:nvPr/>
        </p:nvSpPr>
        <p:spPr>
          <a:xfrm>
            <a:off x="8942832" y="2514600"/>
            <a:ext cx="1956816" cy="59436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that number pass through each year</a:t>
            </a:r>
          </a:p>
        </p:txBody>
      </p:sp>
      <p:sp>
        <p:nvSpPr>
          <p:cNvPr id="313" name="Context"/>
          <p:cNvSpPr txBox="1"/>
          <p:nvPr/>
        </p:nvSpPr>
        <p:spPr>
          <a:xfrm>
            <a:off x="1097280" y="3383280"/>
            <a:ext cx="9966960" cy="1051560"/>
          </a:xfrm>
          <a:prstGeom prst="rect">
            <a:avLst/>
          </a:prstGeom>
          <a:noFill/>
        </p:spPr>
        <p:txBody>
          <a:bodyPr wrap="square" lIns="0" tIns="0" rIns="0" bIns="0" anchor="t">
            <a:noAutofit/>
          </a:bodyPr>
          <a:lstStyle/>
          <a:p>
            <a:pPr algn="l">
              <a:spcBef>
                <a:spcPts val="0"/>
              </a:spcBef>
              <a:spcAft>
                <a:spcPts val="600"/>
              </a:spcAft>
              <a:buNone/>
            </a:pPr>
            <a:r>
              <a:rPr lang="en-US" sz="1800" b="0" i="0">
                <a:solidFill>
                  <a:srgbClr val="1F2D28"/>
                </a:solidFill>
                <a:latin typeface="Aptos"/>
              </a:rPr>
              <a:t>Congestion, poor ventilation, socio-economic disadvantage and poor health-seeking behaviour increase prisoners’ vulnerability to TB.</a:t>
            </a:r>
          </a:p>
          <a:p>
            <a:pPr algn="l">
              <a:spcBef>
                <a:spcPts val="0"/>
              </a:spcBef>
              <a:spcAft>
                <a:spcPts val="0"/>
              </a:spcAft>
              <a:buNone/>
            </a:pPr>
            <a:r>
              <a:rPr lang="en-US" sz="1800" b="1" i="0">
                <a:solidFill>
                  <a:srgbClr val="035043"/>
                </a:solidFill>
                <a:latin typeface="Aptos"/>
              </a:rPr>
              <a:t>Missed opportunities in routine screening are the gap this approach targets.</a:t>
            </a:r>
          </a:p>
        </p:txBody>
      </p:sp>
      <p:sp>
        <p:nvSpPr>
          <p:cNvPr id="314" name="Prison stat card"/>
          <p:cNvSpPr/>
          <p:nvPr/>
        </p:nvSpPr>
        <p:spPr>
          <a:xfrm>
            <a:off x="1097280" y="4572000"/>
            <a:ext cx="3108960" cy="1051560"/>
          </a:xfrm>
          <a:prstGeom prst="roundRect">
            <a:avLst>
              <a:gd name="adj" fmla="val 12000"/>
            </a:avLst>
          </a:prstGeom>
          <a:solidFill>
            <a:srgbClr val="EAF3EE"/>
          </a:solidFill>
          <a:ln>
            <a:noFill/>
          </a:ln>
        </p:spPr>
        <p:txBody>
          <a:bodyPr/>
          <a:lstStyle/>
          <a:p>
            <a:endParaRPr lang="en-US"/>
          </a:p>
        </p:txBody>
      </p:sp>
      <p:sp>
        <p:nvSpPr>
          <p:cNvPr id="315" name="Prison stat value"/>
          <p:cNvSpPr txBox="1"/>
          <p:nvPr/>
        </p:nvSpPr>
        <p:spPr>
          <a:xfrm>
            <a:off x="1261872" y="4626864"/>
            <a:ext cx="2779776" cy="457200"/>
          </a:xfrm>
          <a:prstGeom prst="rect">
            <a:avLst/>
          </a:prstGeom>
          <a:noFill/>
        </p:spPr>
        <p:txBody>
          <a:bodyPr wrap="square" lIns="0" tIns="0" rIns="0" bIns="0" anchor="ctr">
            <a:noAutofit/>
          </a:bodyPr>
          <a:lstStyle/>
          <a:p>
            <a:pPr algn="l">
              <a:spcBef>
                <a:spcPts val="0"/>
              </a:spcBef>
              <a:spcAft>
                <a:spcPts val="0"/>
              </a:spcAft>
              <a:buNone/>
            </a:pPr>
            <a:r>
              <a:rPr lang="en-US" sz="2800" b="1" i="0">
                <a:solidFill>
                  <a:srgbClr val="035043"/>
                </a:solidFill>
                <a:latin typeface="Aptos"/>
              </a:rPr>
              <a:t>809</a:t>
            </a:r>
          </a:p>
        </p:txBody>
      </p:sp>
      <p:sp>
        <p:nvSpPr>
          <p:cNvPr id="316" name="Prison stat label"/>
          <p:cNvSpPr txBox="1"/>
          <p:nvPr/>
        </p:nvSpPr>
        <p:spPr>
          <a:xfrm>
            <a:off x="1261872" y="5102352"/>
            <a:ext cx="2779776" cy="502920"/>
          </a:xfrm>
          <a:prstGeom prst="rect">
            <a:avLst/>
          </a:prstGeom>
          <a:noFill/>
        </p:spPr>
        <p:txBody>
          <a:bodyPr wrap="square" lIns="0" tIns="0" rIns="0" bIns="0" anchor="t">
            <a:noAutofit/>
          </a:bodyPr>
          <a:lstStyle/>
          <a:p>
            <a:pPr algn="l">
              <a:spcBef>
                <a:spcPts val="0"/>
              </a:spcBef>
              <a:spcAft>
                <a:spcPts val="0"/>
              </a:spcAft>
              <a:buNone/>
            </a:pPr>
            <a:r>
              <a:rPr lang="en-US" sz="1200" b="0" i="0">
                <a:solidFill>
                  <a:srgbClr val="1F2D28"/>
                </a:solidFill>
                <a:latin typeface="Aptos"/>
              </a:rPr>
              <a:t>TB cases per 100,000 among men in Kenya</a:t>
            </a:r>
          </a:p>
        </p:txBody>
      </p:sp>
      <p:sp>
        <p:nvSpPr>
          <p:cNvPr id="317" name="Prison stat card"/>
          <p:cNvSpPr/>
          <p:nvPr/>
        </p:nvSpPr>
        <p:spPr>
          <a:xfrm>
            <a:off x="4526280" y="4572000"/>
            <a:ext cx="3108960" cy="1051560"/>
          </a:xfrm>
          <a:prstGeom prst="roundRect">
            <a:avLst>
              <a:gd name="adj" fmla="val 12000"/>
            </a:avLst>
          </a:prstGeom>
          <a:solidFill>
            <a:srgbClr val="EAF3EE"/>
          </a:solidFill>
          <a:ln>
            <a:noFill/>
          </a:ln>
        </p:spPr>
        <p:txBody>
          <a:bodyPr/>
          <a:lstStyle/>
          <a:p>
            <a:endParaRPr lang="en-US"/>
          </a:p>
        </p:txBody>
      </p:sp>
      <p:sp>
        <p:nvSpPr>
          <p:cNvPr id="318" name="Prison stat value"/>
          <p:cNvSpPr txBox="1"/>
          <p:nvPr/>
        </p:nvSpPr>
        <p:spPr>
          <a:xfrm>
            <a:off x="4690872" y="4626864"/>
            <a:ext cx="2779776" cy="457200"/>
          </a:xfrm>
          <a:prstGeom prst="rect">
            <a:avLst/>
          </a:prstGeom>
          <a:noFill/>
        </p:spPr>
        <p:txBody>
          <a:bodyPr wrap="square" lIns="0" tIns="0" rIns="0" bIns="0" anchor="ctr">
            <a:noAutofit/>
          </a:bodyPr>
          <a:lstStyle/>
          <a:p>
            <a:pPr algn="l">
              <a:spcBef>
                <a:spcPts val="0"/>
              </a:spcBef>
              <a:spcAft>
                <a:spcPts val="0"/>
              </a:spcAft>
              <a:buNone/>
            </a:pPr>
            <a:r>
              <a:rPr lang="en-US" sz="2800" b="1" i="0">
                <a:solidFill>
                  <a:srgbClr val="8A5A00"/>
                </a:solidFill>
                <a:latin typeface="Aptos"/>
              </a:rPr>
              <a:t>2,356</a:t>
            </a:r>
          </a:p>
        </p:txBody>
      </p:sp>
      <p:sp>
        <p:nvSpPr>
          <p:cNvPr id="319" name="Prison stat label"/>
          <p:cNvSpPr txBox="1"/>
          <p:nvPr/>
        </p:nvSpPr>
        <p:spPr>
          <a:xfrm>
            <a:off x="4690872" y="5102352"/>
            <a:ext cx="2779776" cy="502920"/>
          </a:xfrm>
          <a:prstGeom prst="rect">
            <a:avLst/>
          </a:prstGeom>
          <a:noFill/>
        </p:spPr>
        <p:txBody>
          <a:bodyPr wrap="square" lIns="0" tIns="0" rIns="0" bIns="0" anchor="t">
            <a:noAutofit/>
          </a:bodyPr>
          <a:lstStyle/>
          <a:p>
            <a:pPr algn="l">
              <a:spcBef>
                <a:spcPts val="0"/>
              </a:spcBef>
              <a:spcAft>
                <a:spcPts val="0"/>
              </a:spcAft>
              <a:buNone/>
            </a:pPr>
            <a:r>
              <a:rPr lang="en-US" sz="1200" b="0" i="0">
                <a:solidFill>
                  <a:srgbClr val="1F2D28"/>
                </a:solidFill>
                <a:latin typeface="Aptos"/>
              </a:rPr>
              <a:t>TB cases per 100,000 among prisoners (2005 prisons study)</a:t>
            </a:r>
          </a:p>
        </p:txBody>
      </p:sp>
      <p:sp>
        <p:nvSpPr>
          <p:cNvPr id="320" name="Prison stat card"/>
          <p:cNvSpPr/>
          <p:nvPr/>
        </p:nvSpPr>
        <p:spPr>
          <a:xfrm>
            <a:off x="7955280" y="4572000"/>
            <a:ext cx="3108960" cy="1051560"/>
          </a:xfrm>
          <a:prstGeom prst="roundRect">
            <a:avLst>
              <a:gd name="adj" fmla="val 12000"/>
            </a:avLst>
          </a:prstGeom>
          <a:solidFill>
            <a:srgbClr val="EAF3EE"/>
          </a:solidFill>
          <a:ln>
            <a:noFill/>
          </a:ln>
        </p:spPr>
        <p:txBody>
          <a:bodyPr/>
          <a:lstStyle/>
          <a:p>
            <a:endParaRPr lang="en-US"/>
          </a:p>
        </p:txBody>
      </p:sp>
      <p:sp>
        <p:nvSpPr>
          <p:cNvPr id="321" name="Prison stat value"/>
          <p:cNvSpPr txBox="1"/>
          <p:nvPr/>
        </p:nvSpPr>
        <p:spPr>
          <a:xfrm>
            <a:off x="8119872" y="4626864"/>
            <a:ext cx="2779776" cy="457200"/>
          </a:xfrm>
          <a:prstGeom prst="rect">
            <a:avLst/>
          </a:prstGeom>
          <a:noFill/>
        </p:spPr>
        <p:txBody>
          <a:bodyPr wrap="square" lIns="0" tIns="0" rIns="0" bIns="0" anchor="ctr">
            <a:noAutofit/>
          </a:bodyPr>
          <a:lstStyle/>
          <a:p>
            <a:pPr algn="l">
              <a:spcBef>
                <a:spcPts val="0"/>
              </a:spcBef>
              <a:spcAft>
                <a:spcPts val="0"/>
              </a:spcAft>
              <a:buNone/>
            </a:pPr>
            <a:r>
              <a:rPr lang="en-US" sz="2800" b="1" i="0">
                <a:solidFill>
                  <a:srgbClr val="035043"/>
                </a:solidFill>
                <a:latin typeface="Aptos"/>
              </a:rPr>
              <a:t>95%</a:t>
            </a:r>
          </a:p>
        </p:txBody>
      </p:sp>
      <p:sp>
        <p:nvSpPr>
          <p:cNvPr id="322" name="Prison stat label"/>
          <p:cNvSpPr txBox="1"/>
          <p:nvPr/>
        </p:nvSpPr>
        <p:spPr>
          <a:xfrm>
            <a:off x="8119872" y="5102352"/>
            <a:ext cx="2779776" cy="502920"/>
          </a:xfrm>
          <a:prstGeom prst="rect">
            <a:avLst/>
          </a:prstGeom>
          <a:noFill/>
        </p:spPr>
        <p:txBody>
          <a:bodyPr wrap="square" lIns="0" tIns="0" rIns="0" bIns="0" anchor="t">
            <a:noAutofit/>
          </a:bodyPr>
          <a:lstStyle/>
          <a:p>
            <a:pPr algn="l">
              <a:spcBef>
                <a:spcPts val="0"/>
              </a:spcBef>
              <a:spcAft>
                <a:spcPts val="0"/>
              </a:spcAft>
              <a:buNone/>
            </a:pPr>
            <a:r>
              <a:rPr lang="en-US" sz="1200" b="0" i="0">
                <a:solidFill>
                  <a:srgbClr val="1F2D28"/>
                </a:solidFill>
                <a:latin typeface="Aptos"/>
              </a:rPr>
              <a:t>of prisoners in Kenya are men</a:t>
            </a:r>
          </a:p>
        </p:txBody>
      </p:sp>
      <p:sp>
        <p:nvSpPr>
          <p:cNvPr id="323" name="Source"/>
          <p:cNvSpPr txBox="1"/>
          <p:nvPr/>
        </p:nvSpPr>
        <p:spPr>
          <a:xfrm>
            <a:off x="1097280" y="5742432"/>
            <a:ext cx="8229600" cy="228600"/>
          </a:xfrm>
          <a:prstGeom prst="rect">
            <a:avLst/>
          </a:prstGeom>
          <a:noFill/>
        </p:spPr>
        <p:txBody>
          <a:bodyPr wrap="square" lIns="0" tIns="0" rIns="0" bIns="0" anchor="t">
            <a:noAutofit/>
          </a:bodyPr>
          <a:lstStyle/>
          <a:p>
            <a:pPr algn="l">
              <a:spcBef>
                <a:spcPts val="0"/>
              </a:spcBef>
              <a:spcAft>
                <a:spcPts val="0"/>
              </a:spcAft>
              <a:buNone/>
            </a:pPr>
            <a:r>
              <a:rPr lang="en-US" sz="1100" b="0" i="0">
                <a:solidFill>
                  <a:srgbClr val="545F5A"/>
                </a:solidFill>
                <a:latin typeface="Aptos"/>
              </a:rPr>
              <a:t>Sources: Kenya TB Prevalence Survey, 2017; 2005 prisons study</a:t>
            </a:r>
          </a:p>
        </p:txBody>
      </p:sp>
      <p:pic>
        <p:nvPicPr>
          <p:cNvPr id="324" name="KPS logo" descr="Kenya Prisons Service logo"/>
          <p:cNvPicPr>
            <a:picLocks noChangeAspect="1"/>
          </p:cNvPicPr>
          <p:nvPr/>
        </p:nvPicPr>
        <p:blipFill>
          <a:blip r:embed="rId4"/>
          <a:stretch>
            <a:fillRect/>
          </a:stretch>
        </p:blipFill>
        <p:spPr>
          <a:xfrm>
            <a:off x="11539728" y="6382512"/>
            <a:ext cx="365760" cy="3968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1" descr="wide_clean_infographic_background_scene_for_a_pres_2_batch_2.png"/>
          <p:cNvPicPr/>
          <p:nvPr/>
        </p:nvPicPr>
        <p:blipFill>
          <a:blip r:embed="rId2"/>
          <a:stretch/>
        </p:blipFill>
        <p:spPr>
          <a:xfrm>
            <a:off x="0" y="0"/>
            <a:ext cx="12191400" cy="6857640"/>
          </a:xfrm>
          <a:prstGeom prst="rect">
            <a:avLst/>
          </a:prstGeom>
          <a:ln w="0">
            <a:noFill/>
          </a:ln>
        </p:spPr>
      </p:pic>
      <p:sp>
        <p:nvSpPr>
          <p:cNvPr id="87" name="TextBox 3"/>
          <p:cNvSpPr/>
          <p:nvPr/>
        </p:nvSpPr>
        <p:spPr>
          <a:xfrm>
            <a:off x="1188720" y="497520"/>
            <a:ext cx="8046360" cy="39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ctr" defTabSz="457200">
              <a:lnSpc>
                <a:spcPct val="100000"/>
              </a:lnSpc>
            </a:pPr>
            <a:r>
              <a:rPr lang="en-US" sz="2000" b="1" strike="noStrike" spc="-1">
                <a:solidFill>
                  <a:srgbClr val="035043"/>
                </a:solidFill>
                <a:latin typeface="Aptos"/>
              </a:rPr>
              <a:t>Objectives</a:t>
            </a:r>
            <a:endParaRPr lang="en-US" sz="2000" b="0" strike="noStrike" spc="-1">
              <a:solidFill>
                <a:srgbClr val="000000"/>
              </a:solidFill>
              <a:latin typeface="Arial"/>
            </a:endParaRPr>
          </a:p>
        </p:txBody>
      </p:sp>
      <p:sp>
        <p:nvSpPr>
          <p:cNvPr id="88" name="Rounded Rectangle 5"/>
          <p:cNvSpPr/>
          <p:nvPr/>
        </p:nvSpPr>
        <p:spPr>
          <a:xfrm>
            <a:off x="585360" y="1161360"/>
            <a:ext cx="10990800" cy="5138640"/>
          </a:xfrm>
          <a:prstGeom prst="roundRect">
            <a:avLst>
              <a:gd name="adj" fmla="val 16667"/>
            </a:avLst>
          </a:prstGeom>
          <a:solidFill>
            <a:srgbClr val="FFFFFF"/>
          </a:solidFill>
          <a:ln w="10160">
            <a:solidFill>
              <a:srgbClr val="DCE1DE"/>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1800" b="0" strike="noStrike" spc="-1">
              <a:solidFill>
                <a:schemeClr val="lt1"/>
              </a:solidFill>
              <a:latin typeface="Calibri"/>
            </a:endParaRPr>
          </a:p>
        </p:txBody>
      </p:sp>
      <p:sp>
        <p:nvSpPr>
          <p:cNvPr id="89" name="Rectangle 6"/>
          <p:cNvSpPr/>
          <p:nvPr/>
        </p:nvSpPr>
        <p:spPr>
          <a:xfrm>
            <a:off x="640080" y="6446520"/>
            <a:ext cx="10881000" cy="1800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26640" rIns="90000" bIns="-26640" anchor="ctr">
            <a:noAutofit/>
          </a:bodyPr>
          <a:lstStyle/>
          <a:p>
            <a:pPr algn="ctr" defTabSz="457200">
              <a:lnSpc>
                <a:spcPct val="100000"/>
              </a:lnSpc>
            </a:pPr>
            <a:endParaRPr lang="en-US" sz="1800" b="0" strike="noStrike" spc="-1">
              <a:solidFill>
                <a:schemeClr val="lt1"/>
              </a:solidFill>
              <a:latin typeface="Calibri"/>
            </a:endParaRPr>
          </a:p>
        </p:txBody>
      </p:sp>
      <p:sp>
        <p:nvSpPr>
          <p:cNvPr id="90" name="TextBox 7"/>
          <p:cNvSpPr/>
          <p:nvPr/>
        </p:nvSpPr>
        <p:spPr>
          <a:xfrm>
            <a:off x="731520" y="6473880"/>
            <a:ext cx="365724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en-US" sz="1000" b="0" strike="noStrike" spc="-1">
                <a:solidFill>
                  <a:srgbClr val="545F5A"/>
                </a:solidFill>
                <a:latin typeface="Aptos"/>
              </a:rPr>
              <a:t>www.kecoa.org</a:t>
            </a:r>
            <a:endParaRPr lang="en-US" sz="1000" b="0" strike="noStrike" spc="-1">
              <a:solidFill>
                <a:srgbClr val="000000"/>
              </a:solidFill>
              <a:latin typeface="Arial"/>
            </a:endParaRPr>
          </a:p>
        </p:txBody>
      </p:sp>
      <p:sp>
        <p:nvSpPr>
          <p:cNvPr id="91" name="TextBox 8"/>
          <p:cNvSpPr/>
          <p:nvPr/>
        </p:nvSpPr>
        <p:spPr>
          <a:xfrm>
            <a:off x="4206240" y="6473880"/>
            <a:ext cx="4205880" cy="39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en-US" sz="1000" b="0" strike="noStrike" spc="-1">
                <a:solidFill>
                  <a:srgbClr val="545F5A"/>
                </a:solidFill>
                <a:latin typeface="Aptos"/>
              </a:rPr>
              <a:t>Building Resilient Health Systems for Universal Health Coverage</a:t>
            </a:r>
            <a:endParaRPr lang="en-US" sz="1000" b="0" strike="noStrike" spc="-1">
              <a:solidFill>
                <a:srgbClr val="000000"/>
              </a:solidFill>
              <a:latin typeface="Arial"/>
            </a:endParaRPr>
          </a:p>
        </p:txBody>
      </p:sp>
      <p:sp>
        <p:nvSpPr>
          <p:cNvPr id="92" name="TextBox 9"/>
          <p:cNvSpPr/>
          <p:nvPr/>
        </p:nvSpPr>
        <p:spPr>
          <a:xfrm>
            <a:off x="11109960" y="6419160"/>
            <a:ext cx="31968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457200">
              <a:lnSpc>
                <a:spcPct val="100000"/>
              </a:lnSpc>
            </a:pPr>
            <a:r>
              <a:rPr lang="en-US" sz="1000" b="0" strike="noStrike" spc="-1">
                <a:solidFill>
                  <a:srgbClr val="545F5A"/>
                </a:solidFill>
                <a:latin typeface="Aptos"/>
              </a:rPr>
              <a:t>3</a:t>
            </a:r>
            <a:endParaRPr lang="en-US" sz="1000" b="0" strike="noStrike" spc="-1">
              <a:solidFill>
                <a:srgbClr val="000000"/>
              </a:solidFill>
              <a:latin typeface="Arial"/>
            </a:endParaRPr>
          </a:p>
        </p:txBody>
      </p:sp>
      <p:pic>
        <p:nvPicPr>
          <p:cNvPr id="93" name="Picture 10" descr="kcoa_logo_crest.png"/>
          <p:cNvPicPr/>
          <p:nvPr/>
        </p:nvPicPr>
        <p:blipFill>
          <a:blip r:embed="rId3"/>
          <a:stretch/>
        </p:blipFill>
        <p:spPr>
          <a:xfrm>
            <a:off x="10378440" y="182880"/>
            <a:ext cx="796680" cy="685440"/>
          </a:xfrm>
          <a:prstGeom prst="rect">
            <a:avLst/>
          </a:prstGeom>
          <a:ln w="0">
            <a:noFill/>
          </a:ln>
        </p:spPr>
      </p:pic>
      <p:sp>
        <p:nvSpPr>
          <p:cNvPr id="94" name="Rectangle 2"/>
          <p:cNvSpPr/>
          <p:nvPr/>
        </p:nvSpPr>
        <p:spPr>
          <a:xfrm>
            <a:off x="3931920" y="869400"/>
            <a:ext cx="2559960" cy="4536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720" rIns="90000" bIns="720" anchor="ctr">
            <a:noAutofit/>
          </a:bodyPr>
          <a:lstStyle/>
          <a:p>
            <a:pPr algn="ctr" defTabSz="457200">
              <a:lnSpc>
                <a:spcPct val="100000"/>
              </a:lnSpc>
            </a:pPr>
            <a:endParaRPr lang="en-US" sz="1800" b="0" strike="noStrike" spc="-1">
              <a:solidFill>
                <a:schemeClr val="lt1"/>
              </a:solidFill>
              <a:latin typeface="Calibri"/>
            </a:endParaRPr>
          </a:p>
        </p:txBody>
      </p:sp>
      <p:sp>
        <p:nvSpPr>
          <p:cNvPr id="301" name="Aim card"/>
          <p:cNvSpPr/>
          <p:nvPr/>
        </p:nvSpPr>
        <p:spPr>
          <a:xfrm>
            <a:off x="1097280" y="1783080"/>
            <a:ext cx="9966960" cy="2377440"/>
          </a:xfrm>
          <a:prstGeom prst="roundRect">
            <a:avLst>
              <a:gd name="adj" fmla="val 12000"/>
            </a:avLst>
          </a:prstGeom>
          <a:solidFill>
            <a:srgbClr val="EAF3EE"/>
          </a:solidFill>
          <a:ln>
            <a:noFill/>
          </a:ln>
        </p:spPr>
        <p:txBody>
          <a:bodyPr/>
          <a:lstStyle/>
          <a:p>
            <a:endParaRPr lang="en-US"/>
          </a:p>
        </p:txBody>
      </p:sp>
      <p:sp>
        <p:nvSpPr>
          <p:cNvPr id="302" name="Aim"/>
          <p:cNvSpPr txBox="1"/>
          <p:nvPr/>
        </p:nvSpPr>
        <p:spPr>
          <a:xfrm>
            <a:off x="1417320" y="2011680"/>
            <a:ext cx="9326880" cy="2011680"/>
          </a:xfrm>
          <a:prstGeom prst="rect">
            <a:avLst/>
          </a:prstGeom>
          <a:noFill/>
        </p:spPr>
        <p:txBody>
          <a:bodyPr wrap="square" lIns="0" tIns="0" rIns="0" bIns="0" anchor="t">
            <a:noAutofit/>
          </a:bodyPr>
          <a:lstStyle/>
          <a:p>
            <a:pPr algn="l">
              <a:spcBef>
                <a:spcPts val="0"/>
              </a:spcBef>
              <a:spcAft>
                <a:spcPts val="600"/>
              </a:spcAft>
              <a:buNone/>
            </a:pPr>
            <a:r>
              <a:rPr lang="en-US" sz="1400" b="1" i="0">
                <a:solidFill>
                  <a:srgbClr val="8A5A00"/>
                </a:solidFill>
                <a:latin typeface="Aptos"/>
              </a:rPr>
              <a:t>AIM</a:t>
            </a:r>
          </a:p>
          <a:p>
            <a:pPr algn="l">
              <a:spcBef>
                <a:spcPts val="0"/>
              </a:spcBef>
              <a:spcAft>
                <a:spcPts val="0"/>
              </a:spcAft>
              <a:buNone/>
            </a:pPr>
            <a:r>
              <a:rPr lang="en-US" sz="2200" b="0" i="0">
                <a:solidFill>
                  <a:srgbClr val="035043"/>
                </a:solidFill>
                <a:latin typeface="Aptos"/>
              </a:rPr>
              <a:t>To describe the implementation and diagnostic yield of an enhanced cascaded quadruple approach to TB case identification among prisoners in Kenya, addressing missed opportunities in routine screening.</a:t>
            </a:r>
          </a:p>
        </p:txBody>
      </p:sp>
      <p:sp>
        <p:nvSpPr>
          <p:cNvPr id="303" name="Chip"/>
          <p:cNvSpPr/>
          <p:nvPr/>
        </p:nvSpPr>
        <p:spPr>
          <a:xfrm>
            <a:off x="1097280" y="4434840"/>
            <a:ext cx="3108960" cy="1234440"/>
          </a:xfrm>
          <a:prstGeom prst="roundRect">
            <a:avLst>
              <a:gd name="adj" fmla="val 12000"/>
            </a:avLst>
          </a:prstGeom>
          <a:solidFill>
            <a:srgbClr val="EAF3EE"/>
          </a:solidFill>
          <a:ln>
            <a:noFill/>
          </a:ln>
        </p:spPr>
        <p:txBody>
          <a:bodyPr/>
          <a:lstStyle/>
          <a:p>
            <a:endParaRPr lang="en-US"/>
          </a:p>
        </p:txBody>
      </p:sp>
      <p:sp>
        <p:nvSpPr>
          <p:cNvPr id="304" name="Chip value"/>
          <p:cNvSpPr txBox="1"/>
          <p:nvPr/>
        </p:nvSpPr>
        <p:spPr>
          <a:xfrm>
            <a:off x="1280160" y="4526280"/>
            <a:ext cx="2743200" cy="502920"/>
          </a:xfrm>
          <a:prstGeom prst="rect">
            <a:avLst/>
          </a:prstGeom>
          <a:noFill/>
        </p:spPr>
        <p:txBody>
          <a:bodyPr wrap="square" lIns="0" tIns="0" rIns="0" bIns="0" anchor="ctr">
            <a:noAutofit/>
          </a:bodyPr>
          <a:lstStyle/>
          <a:p>
            <a:pPr algn="l">
              <a:spcBef>
                <a:spcPts val="0"/>
              </a:spcBef>
              <a:spcAft>
                <a:spcPts val="0"/>
              </a:spcAft>
              <a:buNone/>
            </a:pPr>
            <a:r>
              <a:rPr lang="en-US" sz="2600" b="1" i="0">
                <a:solidFill>
                  <a:srgbClr val="035043"/>
                </a:solidFill>
                <a:latin typeface="Aptos"/>
              </a:rPr>
              <a:t>20</a:t>
            </a:r>
          </a:p>
        </p:txBody>
      </p:sp>
      <p:sp>
        <p:nvSpPr>
          <p:cNvPr id="305" name="Chip label"/>
          <p:cNvSpPr txBox="1"/>
          <p:nvPr/>
        </p:nvSpPr>
        <p:spPr>
          <a:xfrm>
            <a:off x="1280160" y="5047488"/>
            <a:ext cx="2743200" cy="54864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prisons in the programme</a:t>
            </a:r>
          </a:p>
        </p:txBody>
      </p:sp>
      <p:sp>
        <p:nvSpPr>
          <p:cNvPr id="306" name="Chip"/>
          <p:cNvSpPr/>
          <p:nvPr/>
        </p:nvSpPr>
        <p:spPr>
          <a:xfrm>
            <a:off x="4526280" y="4434840"/>
            <a:ext cx="3108960" cy="1234440"/>
          </a:xfrm>
          <a:prstGeom prst="roundRect">
            <a:avLst>
              <a:gd name="adj" fmla="val 12000"/>
            </a:avLst>
          </a:prstGeom>
          <a:solidFill>
            <a:srgbClr val="EAF3EE"/>
          </a:solidFill>
          <a:ln>
            <a:noFill/>
          </a:ln>
        </p:spPr>
        <p:txBody>
          <a:bodyPr/>
          <a:lstStyle/>
          <a:p>
            <a:endParaRPr lang="en-US"/>
          </a:p>
        </p:txBody>
      </p:sp>
      <p:sp>
        <p:nvSpPr>
          <p:cNvPr id="307" name="Chip value"/>
          <p:cNvSpPr txBox="1"/>
          <p:nvPr/>
        </p:nvSpPr>
        <p:spPr>
          <a:xfrm>
            <a:off x="4709160" y="4526280"/>
            <a:ext cx="2743200" cy="502920"/>
          </a:xfrm>
          <a:prstGeom prst="rect">
            <a:avLst/>
          </a:prstGeom>
          <a:noFill/>
        </p:spPr>
        <p:txBody>
          <a:bodyPr wrap="square" lIns="0" tIns="0" rIns="0" bIns="0" anchor="ctr">
            <a:noAutofit/>
          </a:bodyPr>
          <a:lstStyle/>
          <a:p>
            <a:pPr algn="l">
              <a:spcBef>
                <a:spcPts val="0"/>
              </a:spcBef>
              <a:spcAft>
                <a:spcPts val="0"/>
              </a:spcAft>
              <a:buNone/>
            </a:pPr>
            <a:r>
              <a:rPr lang="en-US" sz="2600" b="1" i="0">
                <a:solidFill>
                  <a:srgbClr val="035043"/>
                </a:solidFill>
                <a:latin typeface="Aptos"/>
              </a:rPr>
              <a:t>4 days</a:t>
            </a:r>
          </a:p>
        </p:txBody>
      </p:sp>
      <p:sp>
        <p:nvSpPr>
          <p:cNvPr id="308" name="Chip label"/>
          <p:cNvSpPr txBox="1"/>
          <p:nvPr/>
        </p:nvSpPr>
        <p:spPr>
          <a:xfrm>
            <a:off x="4709160" y="5047488"/>
            <a:ext cx="2743200" cy="54864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average outreach per prison, July to December 2025</a:t>
            </a:r>
          </a:p>
        </p:txBody>
      </p:sp>
      <p:sp>
        <p:nvSpPr>
          <p:cNvPr id="309" name="Chip"/>
          <p:cNvSpPr/>
          <p:nvPr/>
        </p:nvSpPr>
        <p:spPr>
          <a:xfrm>
            <a:off x="7955280" y="4434840"/>
            <a:ext cx="3108960" cy="1234440"/>
          </a:xfrm>
          <a:prstGeom prst="roundRect">
            <a:avLst>
              <a:gd name="adj" fmla="val 12000"/>
            </a:avLst>
          </a:prstGeom>
          <a:solidFill>
            <a:srgbClr val="EAF3EE"/>
          </a:solidFill>
          <a:ln>
            <a:noFill/>
          </a:ln>
        </p:spPr>
        <p:txBody>
          <a:bodyPr/>
          <a:lstStyle/>
          <a:p>
            <a:endParaRPr lang="en-US"/>
          </a:p>
        </p:txBody>
      </p:sp>
      <p:sp>
        <p:nvSpPr>
          <p:cNvPr id="310" name="Chip value"/>
          <p:cNvSpPr txBox="1"/>
          <p:nvPr/>
        </p:nvSpPr>
        <p:spPr>
          <a:xfrm>
            <a:off x="8138160" y="4526280"/>
            <a:ext cx="2743200" cy="502920"/>
          </a:xfrm>
          <a:prstGeom prst="rect">
            <a:avLst/>
          </a:prstGeom>
          <a:noFill/>
        </p:spPr>
        <p:txBody>
          <a:bodyPr wrap="square" lIns="0" tIns="0" rIns="0" bIns="0" anchor="ctr">
            <a:noAutofit/>
          </a:bodyPr>
          <a:lstStyle/>
          <a:p>
            <a:pPr algn="l">
              <a:spcBef>
                <a:spcPts val="0"/>
              </a:spcBef>
              <a:spcAft>
                <a:spcPts val="0"/>
              </a:spcAft>
              <a:buNone/>
            </a:pPr>
            <a:r>
              <a:rPr lang="en-US" sz="2600" b="1" i="0">
                <a:solidFill>
                  <a:srgbClr val="035043"/>
                </a:solidFill>
                <a:latin typeface="Aptos"/>
              </a:rPr>
              <a:t>KPS + NTLD-P</a:t>
            </a:r>
          </a:p>
        </p:txBody>
      </p:sp>
      <p:sp>
        <p:nvSpPr>
          <p:cNvPr id="311" name="Chip label"/>
          <p:cNvSpPr txBox="1"/>
          <p:nvPr/>
        </p:nvSpPr>
        <p:spPr>
          <a:xfrm>
            <a:off x="8138160" y="5047488"/>
            <a:ext cx="2743200" cy="54864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implemented through Global Fund</a:t>
            </a:r>
          </a:p>
        </p:txBody>
      </p:sp>
      <p:pic>
        <p:nvPicPr>
          <p:cNvPr id="312" name="KPS logo" descr="Kenya Prisons Service logo"/>
          <p:cNvPicPr>
            <a:picLocks noChangeAspect="1"/>
          </p:cNvPicPr>
          <p:nvPr/>
        </p:nvPicPr>
        <p:blipFill>
          <a:blip r:embed="rId4"/>
          <a:stretch>
            <a:fillRect/>
          </a:stretch>
        </p:blipFill>
        <p:spPr>
          <a:xfrm>
            <a:off x="11539728" y="6382512"/>
            <a:ext cx="365760" cy="3968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1" descr="wide_clean_infographic_background_scene_for_a_pres_2_batch_2.png"/>
          <p:cNvPicPr/>
          <p:nvPr/>
        </p:nvPicPr>
        <p:blipFill>
          <a:blip r:embed="rId2"/>
          <a:stretch/>
        </p:blipFill>
        <p:spPr>
          <a:xfrm>
            <a:off x="0" y="0"/>
            <a:ext cx="12191400" cy="6857640"/>
          </a:xfrm>
          <a:prstGeom prst="rect">
            <a:avLst/>
          </a:prstGeom>
          <a:ln w="0">
            <a:noFill/>
          </a:ln>
        </p:spPr>
      </p:pic>
      <p:sp>
        <p:nvSpPr>
          <p:cNvPr id="96" name="TextBox 3"/>
          <p:cNvSpPr/>
          <p:nvPr/>
        </p:nvSpPr>
        <p:spPr>
          <a:xfrm>
            <a:off x="1188720" y="497520"/>
            <a:ext cx="8046360" cy="39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ctr" defTabSz="457200">
              <a:lnSpc>
                <a:spcPct val="100000"/>
              </a:lnSpc>
            </a:pPr>
            <a:r>
              <a:rPr lang="en-US" sz="2000" b="1" strike="noStrike" spc="-1">
                <a:solidFill>
                  <a:srgbClr val="035043"/>
                </a:solidFill>
                <a:latin typeface="Aptos"/>
              </a:rPr>
              <a:t>Methods</a:t>
            </a:r>
            <a:endParaRPr lang="en-US" sz="2000" b="0" strike="noStrike" spc="-1">
              <a:solidFill>
                <a:srgbClr val="000000"/>
              </a:solidFill>
              <a:latin typeface="Arial"/>
            </a:endParaRPr>
          </a:p>
        </p:txBody>
      </p:sp>
      <p:sp>
        <p:nvSpPr>
          <p:cNvPr id="97" name="Rounded Rectangle 5"/>
          <p:cNvSpPr/>
          <p:nvPr/>
        </p:nvSpPr>
        <p:spPr>
          <a:xfrm>
            <a:off x="585360" y="1161360"/>
            <a:ext cx="10990800" cy="5138640"/>
          </a:xfrm>
          <a:prstGeom prst="roundRect">
            <a:avLst>
              <a:gd name="adj" fmla="val 16667"/>
            </a:avLst>
          </a:prstGeom>
          <a:solidFill>
            <a:srgbClr val="FFFFFF"/>
          </a:solidFill>
          <a:ln w="10160">
            <a:solidFill>
              <a:srgbClr val="DCE1DE"/>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1800" b="0" strike="noStrike" spc="-1">
              <a:solidFill>
                <a:schemeClr val="lt1"/>
              </a:solidFill>
              <a:latin typeface="Calibri"/>
            </a:endParaRPr>
          </a:p>
        </p:txBody>
      </p:sp>
      <p:sp>
        <p:nvSpPr>
          <p:cNvPr id="98" name="Rectangle 6"/>
          <p:cNvSpPr/>
          <p:nvPr/>
        </p:nvSpPr>
        <p:spPr>
          <a:xfrm>
            <a:off x="640080" y="6446520"/>
            <a:ext cx="10881000" cy="1800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26640" rIns="90000" bIns="-26640" anchor="ctr">
            <a:noAutofit/>
          </a:bodyPr>
          <a:lstStyle/>
          <a:p>
            <a:pPr algn="ctr" defTabSz="457200">
              <a:lnSpc>
                <a:spcPct val="100000"/>
              </a:lnSpc>
            </a:pPr>
            <a:endParaRPr lang="en-US" sz="1800" b="0" strike="noStrike" spc="-1">
              <a:solidFill>
                <a:schemeClr val="lt1"/>
              </a:solidFill>
              <a:latin typeface="Calibri"/>
            </a:endParaRPr>
          </a:p>
        </p:txBody>
      </p:sp>
      <p:sp>
        <p:nvSpPr>
          <p:cNvPr id="99" name="TextBox 7"/>
          <p:cNvSpPr/>
          <p:nvPr/>
        </p:nvSpPr>
        <p:spPr>
          <a:xfrm>
            <a:off x="731520" y="6473880"/>
            <a:ext cx="365724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en-US" sz="1000" b="0" strike="noStrike" spc="-1">
                <a:solidFill>
                  <a:srgbClr val="545F5A"/>
                </a:solidFill>
                <a:latin typeface="Aptos"/>
              </a:rPr>
              <a:t>www.kecoa.org</a:t>
            </a:r>
            <a:endParaRPr lang="en-US" sz="1000" b="0" strike="noStrike" spc="-1">
              <a:solidFill>
                <a:srgbClr val="000000"/>
              </a:solidFill>
              <a:latin typeface="Arial"/>
            </a:endParaRPr>
          </a:p>
        </p:txBody>
      </p:sp>
      <p:sp>
        <p:nvSpPr>
          <p:cNvPr id="100" name="TextBox 8"/>
          <p:cNvSpPr/>
          <p:nvPr/>
        </p:nvSpPr>
        <p:spPr>
          <a:xfrm>
            <a:off x="4206240" y="6473880"/>
            <a:ext cx="4205880" cy="39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en-US" sz="1000" b="0" strike="noStrike" spc="-1">
                <a:solidFill>
                  <a:srgbClr val="545F5A"/>
                </a:solidFill>
                <a:latin typeface="Aptos"/>
              </a:rPr>
              <a:t>Building Resilient Health Systems for Universal Health Coverage</a:t>
            </a:r>
            <a:endParaRPr lang="en-US" sz="1000" b="0" strike="noStrike" spc="-1">
              <a:solidFill>
                <a:srgbClr val="000000"/>
              </a:solidFill>
              <a:latin typeface="Arial"/>
            </a:endParaRPr>
          </a:p>
        </p:txBody>
      </p:sp>
      <p:sp>
        <p:nvSpPr>
          <p:cNvPr id="101" name="TextBox 9"/>
          <p:cNvSpPr/>
          <p:nvPr/>
        </p:nvSpPr>
        <p:spPr>
          <a:xfrm>
            <a:off x="11109960" y="6419160"/>
            <a:ext cx="31968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457200">
              <a:lnSpc>
                <a:spcPct val="100000"/>
              </a:lnSpc>
            </a:pPr>
            <a:r>
              <a:rPr lang="en-US" sz="1000" b="0" strike="noStrike" spc="-1">
                <a:solidFill>
                  <a:srgbClr val="545F5A"/>
                </a:solidFill>
                <a:latin typeface="Aptos"/>
              </a:rPr>
              <a:t>4</a:t>
            </a:r>
            <a:endParaRPr lang="en-US" sz="1000" b="0" strike="noStrike" spc="-1">
              <a:solidFill>
                <a:srgbClr val="000000"/>
              </a:solidFill>
              <a:latin typeface="Arial"/>
            </a:endParaRPr>
          </a:p>
        </p:txBody>
      </p:sp>
      <p:pic>
        <p:nvPicPr>
          <p:cNvPr id="102" name="Picture 10" descr="kcoa_logo_crest.png"/>
          <p:cNvPicPr/>
          <p:nvPr/>
        </p:nvPicPr>
        <p:blipFill>
          <a:blip r:embed="rId3"/>
          <a:stretch/>
        </p:blipFill>
        <p:spPr>
          <a:xfrm>
            <a:off x="10378440" y="182880"/>
            <a:ext cx="796680" cy="685440"/>
          </a:xfrm>
          <a:prstGeom prst="rect">
            <a:avLst/>
          </a:prstGeom>
          <a:ln w="0">
            <a:noFill/>
          </a:ln>
        </p:spPr>
      </p:pic>
      <p:sp>
        <p:nvSpPr>
          <p:cNvPr id="103" name="Rectangle 2"/>
          <p:cNvSpPr/>
          <p:nvPr/>
        </p:nvSpPr>
        <p:spPr>
          <a:xfrm>
            <a:off x="3931920" y="869400"/>
            <a:ext cx="2559960" cy="4536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720" rIns="90000" bIns="720" anchor="ctr">
            <a:noAutofit/>
          </a:bodyPr>
          <a:lstStyle/>
          <a:p>
            <a:pPr algn="ctr" defTabSz="457200">
              <a:lnSpc>
                <a:spcPct val="100000"/>
              </a:lnSpc>
            </a:pPr>
            <a:endParaRPr lang="en-US" sz="1800" b="0" strike="noStrike" spc="-1">
              <a:solidFill>
                <a:schemeClr val="lt1"/>
              </a:solidFill>
              <a:latin typeface="Calibri"/>
            </a:endParaRPr>
          </a:p>
        </p:txBody>
      </p:sp>
      <p:sp>
        <p:nvSpPr>
          <p:cNvPr id="301" name="Design"/>
          <p:cNvSpPr txBox="1"/>
          <p:nvPr/>
        </p:nvSpPr>
        <p:spPr>
          <a:xfrm>
            <a:off x="1097280" y="1737360"/>
            <a:ext cx="9966960" cy="1005840"/>
          </a:xfrm>
          <a:prstGeom prst="rect">
            <a:avLst/>
          </a:prstGeom>
          <a:noFill/>
        </p:spPr>
        <p:txBody>
          <a:bodyPr wrap="square" lIns="0" tIns="0" rIns="0" bIns="0" anchor="t">
            <a:noAutofit/>
          </a:bodyPr>
          <a:lstStyle/>
          <a:p>
            <a:pPr algn="l">
              <a:spcBef>
                <a:spcPts val="0"/>
              </a:spcBef>
              <a:spcAft>
                <a:spcPts val="0"/>
              </a:spcAft>
              <a:buNone/>
            </a:pPr>
            <a:r>
              <a:rPr lang="en-US" sz="1700" b="1" i="0">
                <a:solidFill>
                  <a:srgbClr val="035043"/>
                </a:solidFill>
                <a:latin typeface="Aptos"/>
              </a:rPr>
              <a:t>Design: </a:t>
            </a:r>
            <a:r>
              <a:rPr lang="en-US" sz="1700" b="0" i="0">
                <a:solidFill>
                  <a:srgbClr val="1F2D28"/>
                </a:solidFill>
                <a:latin typeface="Aptos"/>
              </a:rPr>
              <a:t>retrospective descriptive analysis of routine TB register data from the same 20 prisons, 2023 to 2025. Outreach averaged four days per prison (July to December 2025). Outreach cases were compared with routine 2025 cases and with total annual cases in 2023 and 2024.</a:t>
            </a:r>
          </a:p>
        </p:txBody>
      </p:sp>
      <p:sp>
        <p:nvSpPr>
          <p:cNvPr id="302" name="Step card"/>
          <p:cNvSpPr/>
          <p:nvPr/>
        </p:nvSpPr>
        <p:spPr>
          <a:xfrm>
            <a:off x="1097280" y="2926080"/>
            <a:ext cx="2286000" cy="2697480"/>
          </a:xfrm>
          <a:prstGeom prst="roundRect">
            <a:avLst>
              <a:gd name="adj" fmla="val 12000"/>
            </a:avLst>
          </a:prstGeom>
          <a:solidFill>
            <a:srgbClr val="EAF3EE"/>
          </a:solidFill>
          <a:ln>
            <a:noFill/>
          </a:ln>
        </p:spPr>
        <p:txBody>
          <a:bodyPr/>
          <a:lstStyle/>
          <a:p>
            <a:endParaRPr lang="en-US"/>
          </a:p>
        </p:txBody>
      </p:sp>
      <p:sp>
        <p:nvSpPr>
          <p:cNvPr id="303" name="Step number"/>
          <p:cNvSpPr/>
          <p:nvPr/>
        </p:nvSpPr>
        <p:spPr>
          <a:xfrm>
            <a:off x="1280160" y="3108960"/>
            <a:ext cx="548640" cy="548640"/>
          </a:xfrm>
          <a:prstGeom prst="ellipse">
            <a:avLst/>
          </a:prstGeom>
          <a:solidFill>
            <a:srgbClr val="C79532"/>
          </a:solidFill>
          <a:ln>
            <a:noFill/>
          </a:ln>
        </p:spPr>
        <p:txBody>
          <a:bodyPr/>
          <a:lstStyle/>
          <a:p>
            <a:endParaRPr lang="en-US"/>
          </a:p>
        </p:txBody>
      </p:sp>
      <p:sp>
        <p:nvSpPr>
          <p:cNvPr id="304" name="Step n"/>
          <p:cNvSpPr txBox="1"/>
          <p:nvPr/>
        </p:nvSpPr>
        <p:spPr>
          <a:xfrm>
            <a:off x="1280160" y="3108960"/>
            <a:ext cx="548640" cy="548640"/>
          </a:xfrm>
          <a:prstGeom prst="rect">
            <a:avLst/>
          </a:prstGeom>
          <a:noFill/>
        </p:spPr>
        <p:txBody>
          <a:bodyPr wrap="square" lIns="0" tIns="0" rIns="0" bIns="0" anchor="ctr">
            <a:noAutofit/>
          </a:bodyPr>
          <a:lstStyle/>
          <a:p>
            <a:pPr algn="ctr">
              <a:spcBef>
                <a:spcPts val="0"/>
              </a:spcBef>
              <a:spcAft>
                <a:spcPts val="0"/>
              </a:spcAft>
              <a:buNone/>
            </a:pPr>
            <a:r>
              <a:rPr lang="en-US" sz="2000" b="1" i="0">
                <a:solidFill>
                  <a:srgbClr val="FFFFFF"/>
                </a:solidFill>
                <a:latin typeface="Aptos"/>
              </a:rPr>
              <a:t>1</a:t>
            </a:r>
          </a:p>
        </p:txBody>
      </p:sp>
      <p:sp>
        <p:nvSpPr>
          <p:cNvPr id="305" name="Step title"/>
          <p:cNvSpPr txBox="1"/>
          <p:nvPr/>
        </p:nvSpPr>
        <p:spPr>
          <a:xfrm>
            <a:off x="1280160" y="3840480"/>
            <a:ext cx="1920240" cy="594360"/>
          </a:xfrm>
          <a:prstGeom prst="rect">
            <a:avLst/>
          </a:prstGeom>
          <a:noFill/>
        </p:spPr>
        <p:txBody>
          <a:bodyPr wrap="square" lIns="0" tIns="0" rIns="0" bIns="0" anchor="t">
            <a:noAutofit/>
          </a:bodyPr>
          <a:lstStyle/>
          <a:p>
            <a:pPr algn="l">
              <a:spcBef>
                <a:spcPts val="0"/>
              </a:spcBef>
              <a:spcAft>
                <a:spcPts val="0"/>
              </a:spcAft>
              <a:buNone/>
            </a:pPr>
            <a:r>
              <a:rPr lang="en-US" sz="1600" b="1" i="0">
                <a:solidFill>
                  <a:srgbClr val="035043"/>
                </a:solidFill>
                <a:latin typeface="Aptos"/>
              </a:rPr>
              <a:t>Peer-led referral</a:t>
            </a:r>
          </a:p>
        </p:txBody>
      </p:sp>
      <p:sp>
        <p:nvSpPr>
          <p:cNvPr id="306" name="Step text"/>
          <p:cNvSpPr txBox="1"/>
          <p:nvPr/>
        </p:nvSpPr>
        <p:spPr>
          <a:xfrm>
            <a:off x="1280160" y="4526280"/>
            <a:ext cx="1920240" cy="100584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Prisoner peer educators refer fellow prisoners for screening</a:t>
            </a:r>
          </a:p>
        </p:txBody>
      </p:sp>
      <p:sp>
        <p:nvSpPr>
          <p:cNvPr id="307" name="Step card"/>
          <p:cNvSpPr/>
          <p:nvPr/>
        </p:nvSpPr>
        <p:spPr>
          <a:xfrm>
            <a:off x="3657600" y="2926080"/>
            <a:ext cx="2286000" cy="2697480"/>
          </a:xfrm>
          <a:prstGeom prst="roundRect">
            <a:avLst>
              <a:gd name="adj" fmla="val 12000"/>
            </a:avLst>
          </a:prstGeom>
          <a:solidFill>
            <a:srgbClr val="EAF3EE"/>
          </a:solidFill>
          <a:ln>
            <a:noFill/>
          </a:ln>
        </p:spPr>
        <p:txBody>
          <a:bodyPr/>
          <a:lstStyle/>
          <a:p>
            <a:endParaRPr lang="en-US"/>
          </a:p>
        </p:txBody>
      </p:sp>
      <p:sp>
        <p:nvSpPr>
          <p:cNvPr id="308" name="Step number"/>
          <p:cNvSpPr/>
          <p:nvPr/>
        </p:nvSpPr>
        <p:spPr>
          <a:xfrm>
            <a:off x="3840480" y="3108960"/>
            <a:ext cx="548640" cy="548640"/>
          </a:xfrm>
          <a:prstGeom prst="ellipse">
            <a:avLst/>
          </a:prstGeom>
          <a:solidFill>
            <a:srgbClr val="C79532"/>
          </a:solidFill>
          <a:ln>
            <a:noFill/>
          </a:ln>
        </p:spPr>
        <p:txBody>
          <a:bodyPr/>
          <a:lstStyle/>
          <a:p>
            <a:endParaRPr lang="en-US"/>
          </a:p>
        </p:txBody>
      </p:sp>
      <p:sp>
        <p:nvSpPr>
          <p:cNvPr id="309" name="Step n"/>
          <p:cNvSpPr txBox="1"/>
          <p:nvPr/>
        </p:nvSpPr>
        <p:spPr>
          <a:xfrm>
            <a:off x="3840480" y="3108960"/>
            <a:ext cx="548640" cy="548640"/>
          </a:xfrm>
          <a:prstGeom prst="rect">
            <a:avLst/>
          </a:prstGeom>
          <a:noFill/>
        </p:spPr>
        <p:txBody>
          <a:bodyPr wrap="square" lIns="0" tIns="0" rIns="0" bIns="0" anchor="ctr">
            <a:noAutofit/>
          </a:bodyPr>
          <a:lstStyle/>
          <a:p>
            <a:pPr algn="ctr">
              <a:spcBef>
                <a:spcPts val="0"/>
              </a:spcBef>
              <a:spcAft>
                <a:spcPts val="0"/>
              </a:spcAft>
              <a:buNone/>
            </a:pPr>
            <a:r>
              <a:rPr lang="en-US" sz="2000" b="1" i="0">
                <a:solidFill>
                  <a:srgbClr val="FFFFFF"/>
                </a:solidFill>
                <a:latin typeface="Aptos"/>
              </a:rPr>
              <a:t>2</a:t>
            </a:r>
          </a:p>
        </p:txBody>
      </p:sp>
      <p:sp>
        <p:nvSpPr>
          <p:cNvPr id="310" name="Step title"/>
          <p:cNvSpPr txBox="1"/>
          <p:nvPr/>
        </p:nvSpPr>
        <p:spPr>
          <a:xfrm>
            <a:off x="3840480" y="3840480"/>
            <a:ext cx="1920240" cy="594360"/>
          </a:xfrm>
          <a:prstGeom prst="rect">
            <a:avLst/>
          </a:prstGeom>
          <a:noFill/>
        </p:spPr>
        <p:txBody>
          <a:bodyPr wrap="square" lIns="0" tIns="0" rIns="0" bIns="0" anchor="t">
            <a:noAutofit/>
          </a:bodyPr>
          <a:lstStyle/>
          <a:p>
            <a:pPr algn="l">
              <a:spcBef>
                <a:spcPts val="0"/>
              </a:spcBef>
              <a:spcAft>
                <a:spcPts val="0"/>
              </a:spcAft>
              <a:buNone/>
            </a:pPr>
            <a:r>
              <a:rPr lang="en-US" sz="1600" b="1" i="0">
                <a:solidFill>
                  <a:srgbClr val="035043"/>
                </a:solidFill>
                <a:latin typeface="Aptos"/>
              </a:rPr>
              <a:t>Wider clinical screening</a:t>
            </a:r>
          </a:p>
        </p:txBody>
      </p:sp>
      <p:sp>
        <p:nvSpPr>
          <p:cNvPr id="311" name="Step text"/>
          <p:cNvSpPr txBox="1"/>
          <p:nvPr/>
        </p:nvSpPr>
        <p:spPr>
          <a:xfrm>
            <a:off x="3840480" y="4526280"/>
            <a:ext cx="1920240" cy="100584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Screening beyond the cardinal TB symptoms</a:t>
            </a:r>
          </a:p>
        </p:txBody>
      </p:sp>
      <p:sp>
        <p:nvSpPr>
          <p:cNvPr id="312" name="Step card"/>
          <p:cNvSpPr/>
          <p:nvPr/>
        </p:nvSpPr>
        <p:spPr>
          <a:xfrm>
            <a:off x="6217920" y="2926080"/>
            <a:ext cx="2286000" cy="2697480"/>
          </a:xfrm>
          <a:prstGeom prst="roundRect">
            <a:avLst>
              <a:gd name="adj" fmla="val 12000"/>
            </a:avLst>
          </a:prstGeom>
          <a:solidFill>
            <a:srgbClr val="EAF3EE"/>
          </a:solidFill>
          <a:ln>
            <a:noFill/>
          </a:ln>
        </p:spPr>
        <p:txBody>
          <a:bodyPr/>
          <a:lstStyle/>
          <a:p>
            <a:endParaRPr lang="en-US"/>
          </a:p>
        </p:txBody>
      </p:sp>
      <p:sp>
        <p:nvSpPr>
          <p:cNvPr id="313" name="Step number"/>
          <p:cNvSpPr/>
          <p:nvPr/>
        </p:nvSpPr>
        <p:spPr>
          <a:xfrm>
            <a:off x="6400800" y="3108960"/>
            <a:ext cx="548640" cy="548640"/>
          </a:xfrm>
          <a:prstGeom prst="ellipse">
            <a:avLst/>
          </a:prstGeom>
          <a:solidFill>
            <a:srgbClr val="C79532"/>
          </a:solidFill>
          <a:ln>
            <a:noFill/>
          </a:ln>
        </p:spPr>
        <p:txBody>
          <a:bodyPr/>
          <a:lstStyle/>
          <a:p>
            <a:endParaRPr lang="en-US"/>
          </a:p>
        </p:txBody>
      </p:sp>
      <p:sp>
        <p:nvSpPr>
          <p:cNvPr id="314" name="Step n"/>
          <p:cNvSpPr txBox="1"/>
          <p:nvPr/>
        </p:nvSpPr>
        <p:spPr>
          <a:xfrm>
            <a:off x="6400800" y="3108960"/>
            <a:ext cx="548640" cy="548640"/>
          </a:xfrm>
          <a:prstGeom prst="rect">
            <a:avLst/>
          </a:prstGeom>
          <a:noFill/>
        </p:spPr>
        <p:txBody>
          <a:bodyPr wrap="square" lIns="0" tIns="0" rIns="0" bIns="0" anchor="ctr">
            <a:noAutofit/>
          </a:bodyPr>
          <a:lstStyle/>
          <a:p>
            <a:pPr algn="ctr">
              <a:spcBef>
                <a:spcPts val="0"/>
              </a:spcBef>
              <a:spcAft>
                <a:spcPts val="0"/>
              </a:spcAft>
              <a:buNone/>
            </a:pPr>
            <a:r>
              <a:rPr lang="en-US" sz="2000" b="1" i="0">
                <a:solidFill>
                  <a:srgbClr val="FFFFFF"/>
                </a:solidFill>
                <a:latin typeface="Aptos"/>
              </a:rPr>
              <a:t>3</a:t>
            </a:r>
          </a:p>
        </p:txBody>
      </p:sp>
      <p:sp>
        <p:nvSpPr>
          <p:cNvPr id="315" name="Step title"/>
          <p:cNvSpPr txBox="1"/>
          <p:nvPr/>
        </p:nvSpPr>
        <p:spPr>
          <a:xfrm>
            <a:off x="6400800" y="3840480"/>
            <a:ext cx="1920240" cy="594360"/>
          </a:xfrm>
          <a:prstGeom prst="rect">
            <a:avLst/>
          </a:prstGeom>
          <a:noFill/>
        </p:spPr>
        <p:txBody>
          <a:bodyPr wrap="square" lIns="0" tIns="0" rIns="0" bIns="0" anchor="t">
            <a:noAutofit/>
          </a:bodyPr>
          <a:lstStyle/>
          <a:p>
            <a:pPr algn="l">
              <a:spcBef>
                <a:spcPts val="0"/>
              </a:spcBef>
              <a:spcAft>
                <a:spcPts val="0"/>
              </a:spcAft>
              <a:buNone/>
            </a:pPr>
            <a:r>
              <a:rPr lang="en-US" sz="1600" b="1" i="0">
                <a:solidFill>
                  <a:srgbClr val="035043"/>
                </a:solidFill>
                <a:latin typeface="Aptos"/>
              </a:rPr>
              <a:t>AI-assisted digital CXR</a:t>
            </a:r>
          </a:p>
        </p:txBody>
      </p:sp>
      <p:sp>
        <p:nvSpPr>
          <p:cNvPr id="316" name="Step text"/>
          <p:cNvSpPr txBox="1"/>
          <p:nvPr/>
        </p:nvSpPr>
        <p:spPr>
          <a:xfrm>
            <a:off x="6400800" y="4526280"/>
            <a:ext cx="1920240" cy="100584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Onsite digital chest X-ray with AI support</a:t>
            </a:r>
          </a:p>
        </p:txBody>
      </p:sp>
      <p:sp>
        <p:nvSpPr>
          <p:cNvPr id="317" name="Step card"/>
          <p:cNvSpPr/>
          <p:nvPr/>
        </p:nvSpPr>
        <p:spPr>
          <a:xfrm>
            <a:off x="8778240" y="2926080"/>
            <a:ext cx="2286000" cy="2697480"/>
          </a:xfrm>
          <a:prstGeom prst="roundRect">
            <a:avLst>
              <a:gd name="adj" fmla="val 12000"/>
            </a:avLst>
          </a:prstGeom>
          <a:solidFill>
            <a:srgbClr val="EAF3EE"/>
          </a:solidFill>
          <a:ln>
            <a:noFill/>
          </a:ln>
        </p:spPr>
        <p:txBody>
          <a:bodyPr/>
          <a:lstStyle/>
          <a:p>
            <a:endParaRPr lang="en-US"/>
          </a:p>
        </p:txBody>
      </p:sp>
      <p:sp>
        <p:nvSpPr>
          <p:cNvPr id="318" name="Step number"/>
          <p:cNvSpPr/>
          <p:nvPr/>
        </p:nvSpPr>
        <p:spPr>
          <a:xfrm>
            <a:off x="8961120" y="3108960"/>
            <a:ext cx="548640" cy="548640"/>
          </a:xfrm>
          <a:prstGeom prst="ellipse">
            <a:avLst/>
          </a:prstGeom>
          <a:solidFill>
            <a:srgbClr val="C79532"/>
          </a:solidFill>
          <a:ln>
            <a:noFill/>
          </a:ln>
        </p:spPr>
        <p:txBody>
          <a:bodyPr/>
          <a:lstStyle/>
          <a:p>
            <a:endParaRPr lang="en-US"/>
          </a:p>
        </p:txBody>
      </p:sp>
      <p:sp>
        <p:nvSpPr>
          <p:cNvPr id="319" name="Step n"/>
          <p:cNvSpPr txBox="1"/>
          <p:nvPr/>
        </p:nvSpPr>
        <p:spPr>
          <a:xfrm>
            <a:off x="8961120" y="3108960"/>
            <a:ext cx="548640" cy="548640"/>
          </a:xfrm>
          <a:prstGeom prst="rect">
            <a:avLst/>
          </a:prstGeom>
          <a:noFill/>
        </p:spPr>
        <p:txBody>
          <a:bodyPr wrap="square" lIns="0" tIns="0" rIns="0" bIns="0" anchor="ctr">
            <a:noAutofit/>
          </a:bodyPr>
          <a:lstStyle/>
          <a:p>
            <a:pPr algn="ctr">
              <a:spcBef>
                <a:spcPts val="0"/>
              </a:spcBef>
              <a:spcAft>
                <a:spcPts val="0"/>
              </a:spcAft>
              <a:buNone/>
            </a:pPr>
            <a:r>
              <a:rPr lang="en-US" sz="2000" b="1" i="0">
                <a:solidFill>
                  <a:srgbClr val="FFFFFF"/>
                </a:solidFill>
                <a:latin typeface="Aptos"/>
              </a:rPr>
              <a:t>4</a:t>
            </a:r>
          </a:p>
        </p:txBody>
      </p:sp>
      <p:sp>
        <p:nvSpPr>
          <p:cNvPr id="320" name="Step title"/>
          <p:cNvSpPr txBox="1"/>
          <p:nvPr/>
        </p:nvSpPr>
        <p:spPr>
          <a:xfrm>
            <a:off x="8961120" y="3840480"/>
            <a:ext cx="1920240" cy="594360"/>
          </a:xfrm>
          <a:prstGeom prst="rect">
            <a:avLst/>
          </a:prstGeom>
          <a:noFill/>
        </p:spPr>
        <p:txBody>
          <a:bodyPr wrap="square" lIns="0" tIns="0" rIns="0" bIns="0" anchor="t">
            <a:noAutofit/>
          </a:bodyPr>
          <a:lstStyle/>
          <a:p>
            <a:pPr algn="l">
              <a:spcBef>
                <a:spcPts val="0"/>
              </a:spcBef>
              <a:spcAft>
                <a:spcPts val="0"/>
              </a:spcAft>
              <a:buNone/>
            </a:pPr>
            <a:r>
              <a:rPr lang="en-US" sz="1600" b="1" i="0">
                <a:solidFill>
                  <a:srgbClr val="035043"/>
                </a:solidFill>
                <a:latin typeface="Aptos"/>
              </a:rPr>
              <a:t>Molecular testing</a:t>
            </a:r>
          </a:p>
        </p:txBody>
      </p:sp>
      <p:sp>
        <p:nvSpPr>
          <p:cNvPr id="321" name="Step text"/>
          <p:cNvSpPr txBox="1"/>
          <p:nvPr/>
        </p:nvSpPr>
        <p:spPr>
          <a:xfrm>
            <a:off x="8961120" y="4526280"/>
            <a:ext cx="1920240" cy="100584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1F2D28"/>
                </a:solidFill>
                <a:latin typeface="Aptos"/>
              </a:rPr>
              <a:t>Sputum tested by GeneXpert or Truenat</a:t>
            </a:r>
          </a:p>
        </p:txBody>
      </p:sp>
      <p:pic>
        <p:nvPicPr>
          <p:cNvPr id="322" name="KPS logo" descr="Kenya Prisons Service logo"/>
          <p:cNvPicPr>
            <a:picLocks noChangeAspect="1"/>
          </p:cNvPicPr>
          <p:nvPr/>
        </p:nvPicPr>
        <p:blipFill>
          <a:blip r:embed="rId4"/>
          <a:stretch>
            <a:fillRect/>
          </a:stretch>
        </p:blipFill>
        <p:spPr>
          <a:xfrm>
            <a:off x="11539728" y="6382512"/>
            <a:ext cx="365760" cy="3968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1" descr="wide_clean_infographic_background_scene_for_a_pres_2_batch_2.png"/>
          <p:cNvPicPr/>
          <p:nvPr/>
        </p:nvPicPr>
        <p:blipFill>
          <a:blip r:embed="rId2"/>
          <a:stretch/>
        </p:blipFill>
        <p:spPr>
          <a:xfrm>
            <a:off x="0" y="0"/>
            <a:ext cx="12191400" cy="6857640"/>
          </a:xfrm>
          <a:prstGeom prst="rect">
            <a:avLst/>
          </a:prstGeom>
          <a:ln w="0">
            <a:noFill/>
          </a:ln>
        </p:spPr>
      </p:pic>
      <p:sp>
        <p:nvSpPr>
          <p:cNvPr id="105" name="TextBox 3"/>
          <p:cNvSpPr/>
          <p:nvPr/>
        </p:nvSpPr>
        <p:spPr>
          <a:xfrm>
            <a:off x="1188720" y="497520"/>
            <a:ext cx="8046360" cy="39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ctr" defTabSz="457200">
              <a:lnSpc>
                <a:spcPct val="100000"/>
              </a:lnSpc>
            </a:pPr>
            <a:r>
              <a:rPr lang="en-US" sz="2000" b="1" strike="noStrike" spc="-1">
                <a:solidFill>
                  <a:srgbClr val="035043"/>
                </a:solidFill>
                <a:latin typeface="Aptos"/>
              </a:rPr>
              <a:t>Results: the screening cascade</a:t>
            </a:r>
            <a:endParaRPr lang="en-US" sz="2000" b="0" strike="noStrike" spc="-1">
              <a:solidFill>
                <a:srgbClr val="000000"/>
              </a:solidFill>
              <a:latin typeface="Arial"/>
            </a:endParaRPr>
          </a:p>
        </p:txBody>
      </p:sp>
      <p:sp>
        <p:nvSpPr>
          <p:cNvPr id="106" name="Rounded Rectangle 5"/>
          <p:cNvSpPr/>
          <p:nvPr/>
        </p:nvSpPr>
        <p:spPr>
          <a:xfrm>
            <a:off x="585360" y="1161360"/>
            <a:ext cx="10990800" cy="5138640"/>
          </a:xfrm>
          <a:prstGeom prst="roundRect">
            <a:avLst>
              <a:gd name="adj" fmla="val 16667"/>
            </a:avLst>
          </a:prstGeom>
          <a:solidFill>
            <a:srgbClr val="FFFFFF"/>
          </a:solidFill>
          <a:ln w="10160">
            <a:solidFill>
              <a:srgbClr val="DCE1DE"/>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1800" b="0" strike="noStrike" spc="-1">
              <a:solidFill>
                <a:schemeClr val="lt1"/>
              </a:solidFill>
              <a:latin typeface="Calibri"/>
            </a:endParaRPr>
          </a:p>
        </p:txBody>
      </p:sp>
      <p:sp>
        <p:nvSpPr>
          <p:cNvPr id="107" name="Rectangle 6"/>
          <p:cNvSpPr/>
          <p:nvPr/>
        </p:nvSpPr>
        <p:spPr>
          <a:xfrm>
            <a:off x="640080" y="6446520"/>
            <a:ext cx="10881000" cy="1800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26640" rIns="90000" bIns="-26640" anchor="ctr">
            <a:noAutofit/>
          </a:bodyPr>
          <a:lstStyle/>
          <a:p>
            <a:pPr algn="ctr" defTabSz="457200">
              <a:lnSpc>
                <a:spcPct val="100000"/>
              </a:lnSpc>
            </a:pPr>
            <a:endParaRPr lang="en-US" sz="1800" b="0" strike="noStrike" spc="-1">
              <a:solidFill>
                <a:schemeClr val="lt1"/>
              </a:solidFill>
              <a:latin typeface="Calibri"/>
            </a:endParaRPr>
          </a:p>
        </p:txBody>
      </p:sp>
      <p:sp>
        <p:nvSpPr>
          <p:cNvPr id="108" name="TextBox 7"/>
          <p:cNvSpPr/>
          <p:nvPr/>
        </p:nvSpPr>
        <p:spPr>
          <a:xfrm>
            <a:off x="731520" y="6473880"/>
            <a:ext cx="365724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en-US" sz="1000" b="0" strike="noStrike" spc="-1">
                <a:solidFill>
                  <a:srgbClr val="545F5A"/>
                </a:solidFill>
                <a:latin typeface="Aptos"/>
              </a:rPr>
              <a:t>www.kecoa.org</a:t>
            </a:r>
            <a:endParaRPr lang="en-US" sz="1000" b="0" strike="noStrike" spc="-1">
              <a:solidFill>
                <a:srgbClr val="000000"/>
              </a:solidFill>
              <a:latin typeface="Arial"/>
            </a:endParaRPr>
          </a:p>
        </p:txBody>
      </p:sp>
      <p:sp>
        <p:nvSpPr>
          <p:cNvPr id="109" name="TextBox 8"/>
          <p:cNvSpPr/>
          <p:nvPr/>
        </p:nvSpPr>
        <p:spPr>
          <a:xfrm>
            <a:off x="4206240" y="6473880"/>
            <a:ext cx="4205880" cy="39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en-US" sz="1000" b="0" strike="noStrike" spc="-1">
                <a:solidFill>
                  <a:srgbClr val="545F5A"/>
                </a:solidFill>
                <a:latin typeface="Aptos"/>
              </a:rPr>
              <a:t>Building Resilient Health Systems for Universal Health Coverage</a:t>
            </a:r>
            <a:endParaRPr lang="en-US" sz="1000" b="0" strike="noStrike" spc="-1">
              <a:solidFill>
                <a:srgbClr val="000000"/>
              </a:solidFill>
              <a:latin typeface="Arial"/>
            </a:endParaRPr>
          </a:p>
        </p:txBody>
      </p:sp>
      <p:sp>
        <p:nvSpPr>
          <p:cNvPr id="110" name="TextBox 9"/>
          <p:cNvSpPr/>
          <p:nvPr/>
        </p:nvSpPr>
        <p:spPr>
          <a:xfrm>
            <a:off x="11109960" y="6419160"/>
            <a:ext cx="31968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457200">
              <a:lnSpc>
                <a:spcPct val="100000"/>
              </a:lnSpc>
            </a:pPr>
            <a:r>
              <a:rPr lang="en-US" sz="1000" b="0" strike="noStrike" spc="-1">
                <a:solidFill>
                  <a:srgbClr val="545F5A"/>
                </a:solidFill>
                <a:latin typeface="Aptos"/>
              </a:rPr>
              <a:t>5</a:t>
            </a:r>
            <a:endParaRPr lang="en-US" sz="1000" b="0" strike="noStrike" spc="-1">
              <a:solidFill>
                <a:srgbClr val="000000"/>
              </a:solidFill>
              <a:latin typeface="Arial"/>
            </a:endParaRPr>
          </a:p>
        </p:txBody>
      </p:sp>
      <p:pic>
        <p:nvPicPr>
          <p:cNvPr id="111" name="Picture 10" descr="kcoa_logo_crest.png"/>
          <p:cNvPicPr/>
          <p:nvPr/>
        </p:nvPicPr>
        <p:blipFill>
          <a:blip r:embed="rId3"/>
          <a:stretch/>
        </p:blipFill>
        <p:spPr>
          <a:xfrm>
            <a:off x="10378440" y="182880"/>
            <a:ext cx="796680" cy="685440"/>
          </a:xfrm>
          <a:prstGeom prst="rect">
            <a:avLst/>
          </a:prstGeom>
          <a:ln w="0">
            <a:noFill/>
          </a:ln>
        </p:spPr>
      </p:pic>
      <p:sp>
        <p:nvSpPr>
          <p:cNvPr id="112" name="Rectangle 2"/>
          <p:cNvSpPr/>
          <p:nvPr/>
        </p:nvSpPr>
        <p:spPr>
          <a:xfrm>
            <a:off x="3931920" y="869400"/>
            <a:ext cx="2559960" cy="4536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720" rIns="90000" bIns="720" anchor="ctr">
            <a:noAutofit/>
          </a:bodyPr>
          <a:lstStyle/>
          <a:p>
            <a:pPr algn="ctr" defTabSz="457200">
              <a:lnSpc>
                <a:spcPct val="100000"/>
              </a:lnSpc>
            </a:pPr>
            <a:endParaRPr lang="en-US" sz="1800" b="0" strike="noStrike" spc="-1">
              <a:solidFill>
                <a:schemeClr val="lt1"/>
              </a:solidFill>
              <a:latin typeface="Calibri"/>
            </a:endParaRPr>
          </a:p>
        </p:txBody>
      </p:sp>
      <p:sp>
        <p:nvSpPr>
          <p:cNvPr id="301" name="Cascade bar"/>
          <p:cNvSpPr/>
          <p:nvPr/>
        </p:nvSpPr>
        <p:spPr>
          <a:xfrm>
            <a:off x="1371600" y="1737360"/>
            <a:ext cx="9418320" cy="713232"/>
          </a:xfrm>
          <a:prstGeom prst="roundRect">
            <a:avLst>
              <a:gd name="adj" fmla="val 12000"/>
            </a:avLst>
          </a:prstGeom>
          <a:solidFill>
            <a:srgbClr val="035043"/>
          </a:solidFill>
          <a:ln>
            <a:noFill/>
          </a:ln>
        </p:spPr>
        <p:txBody>
          <a:bodyPr/>
          <a:lstStyle/>
          <a:p>
            <a:endParaRPr lang="en-US"/>
          </a:p>
        </p:txBody>
      </p:sp>
      <p:sp>
        <p:nvSpPr>
          <p:cNvPr id="302" name="Cascade label"/>
          <p:cNvSpPr txBox="1"/>
          <p:nvPr/>
        </p:nvSpPr>
        <p:spPr>
          <a:xfrm>
            <a:off x="1645920" y="1737360"/>
            <a:ext cx="7680960" cy="713232"/>
          </a:xfrm>
          <a:prstGeom prst="rect">
            <a:avLst/>
          </a:prstGeom>
          <a:noFill/>
        </p:spPr>
        <p:txBody>
          <a:bodyPr wrap="square" lIns="0" tIns="0" rIns="0" bIns="0" anchor="ctr">
            <a:noAutofit/>
          </a:bodyPr>
          <a:lstStyle/>
          <a:p>
            <a:pPr algn="l">
              <a:spcBef>
                <a:spcPts val="0"/>
              </a:spcBef>
              <a:spcAft>
                <a:spcPts val="0"/>
              </a:spcAft>
              <a:buNone/>
            </a:pPr>
            <a:r>
              <a:rPr lang="en-US" sz="1700" b="0" i="0">
                <a:solidFill>
                  <a:srgbClr val="FFFFFF"/>
                </a:solidFill>
                <a:latin typeface="Aptos"/>
              </a:rPr>
              <a:t>Referred by peer educators</a:t>
            </a:r>
          </a:p>
        </p:txBody>
      </p:sp>
      <p:sp>
        <p:nvSpPr>
          <p:cNvPr id="303" name="Cascade value"/>
          <p:cNvSpPr txBox="1"/>
          <p:nvPr/>
        </p:nvSpPr>
        <p:spPr>
          <a:xfrm>
            <a:off x="9235440" y="1737360"/>
            <a:ext cx="1280160" cy="713232"/>
          </a:xfrm>
          <a:prstGeom prst="rect">
            <a:avLst/>
          </a:prstGeom>
          <a:noFill/>
        </p:spPr>
        <p:txBody>
          <a:bodyPr wrap="square" lIns="0" tIns="0" rIns="0" bIns="0" anchor="ctr">
            <a:noAutofit/>
          </a:bodyPr>
          <a:lstStyle/>
          <a:p>
            <a:pPr algn="r">
              <a:spcBef>
                <a:spcPts val="0"/>
              </a:spcBef>
              <a:spcAft>
                <a:spcPts val="0"/>
              </a:spcAft>
              <a:buNone/>
            </a:pPr>
            <a:r>
              <a:rPr lang="en-US" sz="2800" b="1" i="0">
                <a:solidFill>
                  <a:srgbClr val="FFFFFF"/>
                </a:solidFill>
                <a:latin typeface="Aptos"/>
              </a:rPr>
              <a:t>4,635</a:t>
            </a:r>
          </a:p>
        </p:txBody>
      </p:sp>
      <p:sp>
        <p:nvSpPr>
          <p:cNvPr id="304" name="Cascade bar"/>
          <p:cNvSpPr/>
          <p:nvPr/>
        </p:nvSpPr>
        <p:spPr>
          <a:xfrm>
            <a:off x="2194560" y="2606040"/>
            <a:ext cx="7772400" cy="713232"/>
          </a:xfrm>
          <a:prstGeom prst="roundRect">
            <a:avLst>
              <a:gd name="adj" fmla="val 12000"/>
            </a:avLst>
          </a:prstGeom>
          <a:solidFill>
            <a:srgbClr val="0B7A66"/>
          </a:solidFill>
          <a:ln>
            <a:noFill/>
          </a:ln>
        </p:spPr>
        <p:txBody>
          <a:bodyPr/>
          <a:lstStyle/>
          <a:p>
            <a:endParaRPr lang="en-US"/>
          </a:p>
        </p:txBody>
      </p:sp>
      <p:sp>
        <p:nvSpPr>
          <p:cNvPr id="305" name="Cascade label"/>
          <p:cNvSpPr txBox="1"/>
          <p:nvPr/>
        </p:nvSpPr>
        <p:spPr>
          <a:xfrm>
            <a:off x="2468880" y="2606040"/>
            <a:ext cx="6035040" cy="713232"/>
          </a:xfrm>
          <a:prstGeom prst="rect">
            <a:avLst/>
          </a:prstGeom>
          <a:noFill/>
        </p:spPr>
        <p:txBody>
          <a:bodyPr wrap="square" lIns="0" tIns="0" rIns="0" bIns="0" anchor="ctr">
            <a:noAutofit/>
          </a:bodyPr>
          <a:lstStyle/>
          <a:p>
            <a:pPr algn="l">
              <a:spcBef>
                <a:spcPts val="0"/>
              </a:spcBef>
              <a:spcAft>
                <a:spcPts val="0"/>
              </a:spcAft>
              <a:buNone/>
            </a:pPr>
            <a:r>
              <a:rPr lang="en-US" sz="1700" b="0" i="0">
                <a:solidFill>
                  <a:srgbClr val="FFFFFF"/>
                </a:solidFill>
                <a:latin typeface="Aptos"/>
              </a:rPr>
              <a:t>Presumptive TB (30.5% of referred)</a:t>
            </a:r>
          </a:p>
        </p:txBody>
      </p:sp>
      <p:sp>
        <p:nvSpPr>
          <p:cNvPr id="306" name="Cascade value"/>
          <p:cNvSpPr txBox="1"/>
          <p:nvPr/>
        </p:nvSpPr>
        <p:spPr>
          <a:xfrm>
            <a:off x="8412480" y="2606040"/>
            <a:ext cx="1280160" cy="713232"/>
          </a:xfrm>
          <a:prstGeom prst="rect">
            <a:avLst/>
          </a:prstGeom>
          <a:noFill/>
        </p:spPr>
        <p:txBody>
          <a:bodyPr wrap="square" lIns="0" tIns="0" rIns="0" bIns="0" anchor="ctr">
            <a:noAutofit/>
          </a:bodyPr>
          <a:lstStyle/>
          <a:p>
            <a:pPr algn="r">
              <a:spcBef>
                <a:spcPts val="0"/>
              </a:spcBef>
              <a:spcAft>
                <a:spcPts val="0"/>
              </a:spcAft>
              <a:buNone/>
            </a:pPr>
            <a:r>
              <a:rPr lang="en-US" sz="2800" b="1" i="0">
                <a:solidFill>
                  <a:srgbClr val="FFFFFF"/>
                </a:solidFill>
                <a:latin typeface="Aptos"/>
              </a:rPr>
              <a:t>1,414</a:t>
            </a:r>
          </a:p>
        </p:txBody>
      </p:sp>
      <p:sp>
        <p:nvSpPr>
          <p:cNvPr id="307" name="Cascade bar"/>
          <p:cNvSpPr/>
          <p:nvPr/>
        </p:nvSpPr>
        <p:spPr>
          <a:xfrm>
            <a:off x="3017520" y="3474720"/>
            <a:ext cx="6126480" cy="713232"/>
          </a:xfrm>
          <a:prstGeom prst="roundRect">
            <a:avLst>
              <a:gd name="adj" fmla="val 12000"/>
            </a:avLst>
          </a:prstGeom>
          <a:solidFill>
            <a:srgbClr val="9A6B0F"/>
          </a:solidFill>
          <a:ln>
            <a:noFill/>
          </a:ln>
        </p:spPr>
        <p:txBody>
          <a:bodyPr/>
          <a:lstStyle/>
          <a:p>
            <a:endParaRPr lang="en-US"/>
          </a:p>
        </p:txBody>
      </p:sp>
      <p:sp>
        <p:nvSpPr>
          <p:cNvPr id="308" name="Cascade label"/>
          <p:cNvSpPr txBox="1"/>
          <p:nvPr/>
        </p:nvSpPr>
        <p:spPr>
          <a:xfrm>
            <a:off x="3291840" y="3474720"/>
            <a:ext cx="4389120" cy="713232"/>
          </a:xfrm>
          <a:prstGeom prst="rect">
            <a:avLst/>
          </a:prstGeom>
          <a:noFill/>
        </p:spPr>
        <p:txBody>
          <a:bodyPr wrap="square" lIns="0" tIns="0" rIns="0" bIns="0" anchor="ctr">
            <a:noAutofit/>
          </a:bodyPr>
          <a:lstStyle/>
          <a:p>
            <a:pPr algn="l">
              <a:spcBef>
                <a:spcPts val="0"/>
              </a:spcBef>
              <a:spcAft>
                <a:spcPts val="0"/>
              </a:spcAft>
              <a:buNone/>
            </a:pPr>
            <a:r>
              <a:rPr lang="en-US" sz="1700" b="0" i="0">
                <a:solidFill>
                  <a:srgbClr val="FFFFFF"/>
                </a:solidFill>
                <a:latin typeface="Aptos"/>
              </a:rPr>
              <a:t>Suggestive on CXR (20.3%)</a:t>
            </a:r>
          </a:p>
        </p:txBody>
      </p:sp>
      <p:sp>
        <p:nvSpPr>
          <p:cNvPr id="309" name="Cascade value"/>
          <p:cNvSpPr txBox="1"/>
          <p:nvPr/>
        </p:nvSpPr>
        <p:spPr>
          <a:xfrm>
            <a:off x="7589520" y="3474720"/>
            <a:ext cx="1280160" cy="713232"/>
          </a:xfrm>
          <a:prstGeom prst="rect">
            <a:avLst/>
          </a:prstGeom>
          <a:noFill/>
        </p:spPr>
        <p:txBody>
          <a:bodyPr wrap="square" lIns="0" tIns="0" rIns="0" bIns="0" anchor="ctr">
            <a:noAutofit/>
          </a:bodyPr>
          <a:lstStyle/>
          <a:p>
            <a:pPr algn="r">
              <a:spcBef>
                <a:spcPts val="0"/>
              </a:spcBef>
              <a:spcAft>
                <a:spcPts val="0"/>
              </a:spcAft>
              <a:buNone/>
            </a:pPr>
            <a:r>
              <a:rPr lang="en-US" sz="2800" b="1" i="0">
                <a:solidFill>
                  <a:srgbClr val="FFFFFF"/>
                </a:solidFill>
                <a:latin typeface="Aptos"/>
              </a:rPr>
              <a:t>287</a:t>
            </a:r>
          </a:p>
        </p:txBody>
      </p:sp>
      <p:sp>
        <p:nvSpPr>
          <p:cNvPr id="310" name="Cascade bar"/>
          <p:cNvSpPr/>
          <p:nvPr/>
        </p:nvSpPr>
        <p:spPr>
          <a:xfrm>
            <a:off x="3840480" y="4343400"/>
            <a:ext cx="4480560" cy="713232"/>
          </a:xfrm>
          <a:prstGeom prst="roundRect">
            <a:avLst>
              <a:gd name="adj" fmla="val 12000"/>
            </a:avLst>
          </a:prstGeom>
          <a:solidFill>
            <a:srgbClr val="8A2E1F"/>
          </a:solidFill>
          <a:ln>
            <a:noFill/>
          </a:ln>
        </p:spPr>
        <p:txBody>
          <a:bodyPr/>
          <a:lstStyle/>
          <a:p>
            <a:endParaRPr lang="en-US"/>
          </a:p>
        </p:txBody>
      </p:sp>
      <p:sp>
        <p:nvSpPr>
          <p:cNvPr id="311" name="Cascade label"/>
          <p:cNvSpPr txBox="1"/>
          <p:nvPr/>
        </p:nvSpPr>
        <p:spPr>
          <a:xfrm>
            <a:off x="4114800" y="4343400"/>
            <a:ext cx="2743200" cy="713232"/>
          </a:xfrm>
          <a:prstGeom prst="rect">
            <a:avLst/>
          </a:prstGeom>
          <a:noFill/>
        </p:spPr>
        <p:txBody>
          <a:bodyPr wrap="square" lIns="0" tIns="0" rIns="0" bIns="0" anchor="ctr">
            <a:noAutofit/>
          </a:bodyPr>
          <a:lstStyle/>
          <a:p>
            <a:pPr algn="l">
              <a:spcBef>
                <a:spcPts val="0"/>
              </a:spcBef>
              <a:spcAft>
                <a:spcPts val="0"/>
              </a:spcAft>
              <a:buNone/>
            </a:pPr>
            <a:r>
              <a:rPr lang="en-US" sz="1700" b="0" i="0">
                <a:solidFill>
                  <a:srgbClr val="FFFFFF"/>
                </a:solidFill>
                <a:latin typeface="Aptos"/>
              </a:rPr>
              <a:t>Confirmed TB (58.5%)</a:t>
            </a:r>
          </a:p>
        </p:txBody>
      </p:sp>
      <p:sp>
        <p:nvSpPr>
          <p:cNvPr id="312" name="Cascade value"/>
          <p:cNvSpPr txBox="1"/>
          <p:nvPr/>
        </p:nvSpPr>
        <p:spPr>
          <a:xfrm>
            <a:off x="6766560" y="4343400"/>
            <a:ext cx="1280160" cy="713232"/>
          </a:xfrm>
          <a:prstGeom prst="rect">
            <a:avLst/>
          </a:prstGeom>
          <a:noFill/>
        </p:spPr>
        <p:txBody>
          <a:bodyPr wrap="square" lIns="0" tIns="0" rIns="0" bIns="0" anchor="ctr">
            <a:noAutofit/>
          </a:bodyPr>
          <a:lstStyle/>
          <a:p>
            <a:pPr algn="r">
              <a:spcBef>
                <a:spcPts val="0"/>
              </a:spcBef>
              <a:spcAft>
                <a:spcPts val="0"/>
              </a:spcAft>
              <a:buNone/>
            </a:pPr>
            <a:r>
              <a:rPr lang="en-US" sz="2800" b="1" i="0">
                <a:solidFill>
                  <a:srgbClr val="FFFFFF"/>
                </a:solidFill>
                <a:latin typeface="Aptos"/>
              </a:rPr>
              <a:t>168</a:t>
            </a:r>
          </a:p>
        </p:txBody>
      </p:sp>
      <p:sp>
        <p:nvSpPr>
          <p:cNvPr id="313" name="Yield arrow"/>
          <p:cNvSpPr/>
          <p:nvPr/>
        </p:nvSpPr>
        <p:spPr>
          <a:xfrm>
            <a:off x="8503920" y="4517136"/>
            <a:ext cx="502920" cy="365760"/>
          </a:xfrm>
          <a:prstGeom prst="rightArrow">
            <a:avLst/>
          </a:prstGeom>
          <a:solidFill>
            <a:srgbClr val="8A2E1F"/>
          </a:solidFill>
          <a:ln>
            <a:noFill/>
          </a:ln>
        </p:spPr>
        <p:txBody>
          <a:bodyPr/>
          <a:lstStyle/>
          <a:p>
            <a:endParaRPr lang="en-US"/>
          </a:p>
        </p:txBody>
      </p:sp>
      <p:sp>
        <p:nvSpPr>
          <p:cNvPr id="314" name="Yield text"/>
          <p:cNvSpPr txBox="1"/>
          <p:nvPr/>
        </p:nvSpPr>
        <p:spPr>
          <a:xfrm>
            <a:off x="9144000" y="4261104"/>
            <a:ext cx="1920240" cy="868680"/>
          </a:xfrm>
          <a:prstGeom prst="rect">
            <a:avLst/>
          </a:prstGeom>
          <a:noFill/>
        </p:spPr>
        <p:txBody>
          <a:bodyPr wrap="square" lIns="0" tIns="0" rIns="0" bIns="0" anchor="ctr">
            <a:noAutofit/>
          </a:bodyPr>
          <a:lstStyle/>
          <a:p>
            <a:pPr algn="l">
              <a:spcBef>
                <a:spcPts val="0"/>
              </a:spcBef>
              <a:spcAft>
                <a:spcPts val="0"/>
              </a:spcAft>
              <a:buNone/>
            </a:pPr>
            <a:r>
              <a:rPr lang="en-US" sz="1200" b="1" i="0">
                <a:solidFill>
                  <a:srgbClr val="8A2E1F"/>
                </a:solidFill>
                <a:latin typeface="Aptos"/>
              </a:rPr>
              <a:t>Diagnostic yield</a:t>
            </a:r>
          </a:p>
          <a:p>
            <a:pPr algn="l">
              <a:spcBef>
                <a:spcPts val="0"/>
              </a:spcBef>
              <a:spcAft>
                <a:spcPts val="0"/>
              </a:spcAft>
              <a:buNone/>
            </a:pPr>
            <a:r>
              <a:rPr lang="en-US" sz="2000" b="1" i="0">
                <a:solidFill>
                  <a:srgbClr val="8A2E1F"/>
                </a:solidFill>
                <a:latin typeface="Aptos"/>
              </a:rPr>
              <a:t>3,625</a:t>
            </a:r>
          </a:p>
          <a:p>
            <a:pPr algn="l">
              <a:spcBef>
                <a:spcPts val="0"/>
              </a:spcBef>
              <a:spcAft>
                <a:spcPts val="0"/>
              </a:spcAft>
              <a:buNone/>
            </a:pPr>
            <a:r>
              <a:rPr lang="en-US" sz="1100" b="0" i="0">
                <a:solidFill>
                  <a:srgbClr val="1F2D28"/>
                </a:solidFill>
                <a:latin typeface="Aptos"/>
              </a:rPr>
              <a:t>per 100,000 screened</a:t>
            </a:r>
          </a:p>
        </p:txBody>
      </p:sp>
      <p:sp>
        <p:nvSpPr>
          <p:cNvPr id="315" name="Cascade note"/>
          <p:cNvSpPr txBox="1"/>
          <p:nvPr/>
        </p:nvSpPr>
        <p:spPr>
          <a:xfrm>
            <a:off x="1097280" y="5257800"/>
            <a:ext cx="9966960" cy="640080"/>
          </a:xfrm>
          <a:prstGeom prst="rect">
            <a:avLst/>
          </a:prstGeom>
          <a:noFill/>
        </p:spPr>
        <p:txBody>
          <a:bodyPr wrap="square" lIns="0" tIns="0" rIns="0" bIns="0" anchor="t">
            <a:noAutofit/>
          </a:bodyPr>
          <a:lstStyle/>
          <a:p>
            <a:pPr algn="l">
              <a:spcBef>
                <a:spcPts val="0"/>
              </a:spcBef>
              <a:spcAft>
                <a:spcPts val="0"/>
              </a:spcAft>
              <a:buNone/>
            </a:pPr>
            <a:r>
              <a:rPr lang="en-US" sz="1300" b="0" i="0">
                <a:solidFill>
                  <a:srgbClr val="545F5A"/>
                </a:solidFill>
                <a:latin typeface="Aptos"/>
              </a:rPr>
              <a:t>All 1,414 presumptive cases had onsite digital CXR; 287 proceeded to molecular testing. Percentages compare each step with the one before. Bar widths show order, not exact scale. Diagnostic yield = 168 confirmed / 4,635 screened.</a:t>
            </a:r>
          </a:p>
        </p:txBody>
      </p:sp>
      <p:pic>
        <p:nvPicPr>
          <p:cNvPr id="316" name="KPS logo" descr="Kenya Prisons Service logo"/>
          <p:cNvPicPr>
            <a:picLocks noChangeAspect="1"/>
          </p:cNvPicPr>
          <p:nvPr/>
        </p:nvPicPr>
        <p:blipFill>
          <a:blip r:embed="rId4"/>
          <a:stretch>
            <a:fillRect/>
          </a:stretch>
        </p:blipFill>
        <p:spPr>
          <a:xfrm>
            <a:off x="11539728" y="6382512"/>
            <a:ext cx="365760" cy="3968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1" descr="wide_clean_infographic_background_scene_for_a_pres_2_batch_2.png"/>
          <p:cNvPicPr/>
          <p:nvPr/>
        </p:nvPicPr>
        <p:blipFill>
          <a:blip r:embed="rId2"/>
          <a:stretch/>
        </p:blipFill>
        <p:spPr>
          <a:xfrm>
            <a:off x="0" y="0"/>
            <a:ext cx="12191400" cy="6857640"/>
          </a:xfrm>
          <a:prstGeom prst="rect">
            <a:avLst/>
          </a:prstGeom>
          <a:ln w="0">
            <a:noFill/>
          </a:ln>
        </p:spPr>
      </p:pic>
      <p:sp>
        <p:nvSpPr>
          <p:cNvPr id="105" name="TextBox 3"/>
          <p:cNvSpPr/>
          <p:nvPr/>
        </p:nvSpPr>
        <p:spPr>
          <a:xfrm>
            <a:off x="1188720" y="497520"/>
            <a:ext cx="8046360" cy="39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ctr" defTabSz="457200">
              <a:lnSpc>
                <a:spcPct val="100000"/>
              </a:lnSpc>
            </a:pPr>
            <a:r>
              <a:rPr lang="en-US" sz="2000" b="1" strike="noStrike" spc="-1">
                <a:solidFill>
                  <a:srgbClr val="035043"/>
                </a:solidFill>
                <a:latin typeface="Aptos"/>
              </a:rPr>
              <a:t>Results: cases in the same 20 prisons</a:t>
            </a:r>
            <a:endParaRPr lang="en-US" sz="2000" b="0" strike="noStrike" spc="-1">
              <a:solidFill>
                <a:srgbClr val="000000"/>
              </a:solidFill>
              <a:latin typeface="Arial"/>
            </a:endParaRPr>
          </a:p>
        </p:txBody>
      </p:sp>
      <p:sp>
        <p:nvSpPr>
          <p:cNvPr id="106" name="Rounded Rectangle 5"/>
          <p:cNvSpPr/>
          <p:nvPr/>
        </p:nvSpPr>
        <p:spPr>
          <a:xfrm>
            <a:off x="585360" y="1161360"/>
            <a:ext cx="10990800" cy="5138640"/>
          </a:xfrm>
          <a:prstGeom prst="roundRect">
            <a:avLst>
              <a:gd name="adj" fmla="val 16667"/>
            </a:avLst>
          </a:prstGeom>
          <a:solidFill>
            <a:srgbClr val="FFFFFF"/>
          </a:solidFill>
          <a:ln w="10160">
            <a:solidFill>
              <a:srgbClr val="DCE1DE"/>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1800" b="0" strike="noStrike" spc="-1">
              <a:solidFill>
                <a:schemeClr val="lt1"/>
              </a:solidFill>
              <a:latin typeface="Calibri"/>
            </a:endParaRPr>
          </a:p>
        </p:txBody>
      </p:sp>
      <p:sp>
        <p:nvSpPr>
          <p:cNvPr id="107" name="Rectangle 6"/>
          <p:cNvSpPr/>
          <p:nvPr/>
        </p:nvSpPr>
        <p:spPr>
          <a:xfrm>
            <a:off x="640080" y="6446520"/>
            <a:ext cx="10881000" cy="1800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26640" rIns="90000" bIns="-26640" anchor="ctr">
            <a:noAutofit/>
          </a:bodyPr>
          <a:lstStyle/>
          <a:p>
            <a:pPr algn="ctr" defTabSz="457200">
              <a:lnSpc>
                <a:spcPct val="100000"/>
              </a:lnSpc>
            </a:pPr>
            <a:endParaRPr lang="en-US" sz="1800" b="0" strike="noStrike" spc="-1">
              <a:solidFill>
                <a:schemeClr val="lt1"/>
              </a:solidFill>
              <a:latin typeface="Calibri"/>
            </a:endParaRPr>
          </a:p>
        </p:txBody>
      </p:sp>
      <p:sp>
        <p:nvSpPr>
          <p:cNvPr id="108" name="TextBox 7"/>
          <p:cNvSpPr/>
          <p:nvPr/>
        </p:nvSpPr>
        <p:spPr>
          <a:xfrm>
            <a:off x="731520" y="6473880"/>
            <a:ext cx="365724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en-US" sz="1000" b="0" strike="noStrike" spc="-1">
                <a:solidFill>
                  <a:srgbClr val="545F5A"/>
                </a:solidFill>
                <a:latin typeface="Aptos"/>
              </a:rPr>
              <a:t>www.kecoa.org</a:t>
            </a:r>
            <a:endParaRPr lang="en-US" sz="1000" b="0" strike="noStrike" spc="-1">
              <a:solidFill>
                <a:srgbClr val="000000"/>
              </a:solidFill>
              <a:latin typeface="Arial"/>
            </a:endParaRPr>
          </a:p>
        </p:txBody>
      </p:sp>
      <p:sp>
        <p:nvSpPr>
          <p:cNvPr id="109" name="TextBox 8"/>
          <p:cNvSpPr/>
          <p:nvPr/>
        </p:nvSpPr>
        <p:spPr>
          <a:xfrm>
            <a:off x="4206240" y="6473880"/>
            <a:ext cx="4205880" cy="39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en-US" sz="1000" b="0" strike="noStrike" spc="-1">
                <a:solidFill>
                  <a:srgbClr val="545F5A"/>
                </a:solidFill>
                <a:latin typeface="Aptos"/>
              </a:rPr>
              <a:t>Building Resilient Health Systems for Universal Health Coverage</a:t>
            </a:r>
            <a:endParaRPr lang="en-US" sz="1000" b="0" strike="noStrike" spc="-1">
              <a:solidFill>
                <a:srgbClr val="000000"/>
              </a:solidFill>
              <a:latin typeface="Arial"/>
            </a:endParaRPr>
          </a:p>
        </p:txBody>
      </p:sp>
      <p:sp>
        <p:nvSpPr>
          <p:cNvPr id="110" name="TextBox 9"/>
          <p:cNvSpPr/>
          <p:nvPr/>
        </p:nvSpPr>
        <p:spPr>
          <a:xfrm>
            <a:off x="11109960" y="6419160"/>
            <a:ext cx="31968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457200">
              <a:lnSpc>
                <a:spcPct val="100000"/>
              </a:lnSpc>
            </a:pPr>
            <a:r>
              <a:rPr lang="en-US" sz="1000" b="0" strike="noStrike" spc="-1">
                <a:solidFill>
                  <a:srgbClr val="545F5A"/>
                </a:solidFill>
                <a:latin typeface="Aptos"/>
              </a:rPr>
              <a:t>6</a:t>
            </a:r>
            <a:endParaRPr lang="en-US" sz="1000" b="0" strike="noStrike" spc="-1">
              <a:solidFill>
                <a:srgbClr val="000000"/>
              </a:solidFill>
              <a:latin typeface="Arial"/>
            </a:endParaRPr>
          </a:p>
        </p:txBody>
      </p:sp>
      <p:pic>
        <p:nvPicPr>
          <p:cNvPr id="111" name="Picture 10" descr="kcoa_logo_crest.png"/>
          <p:cNvPicPr/>
          <p:nvPr/>
        </p:nvPicPr>
        <p:blipFill>
          <a:blip r:embed="rId3"/>
          <a:stretch/>
        </p:blipFill>
        <p:spPr>
          <a:xfrm>
            <a:off x="10378440" y="182880"/>
            <a:ext cx="796680" cy="685440"/>
          </a:xfrm>
          <a:prstGeom prst="rect">
            <a:avLst/>
          </a:prstGeom>
          <a:ln w="0">
            <a:noFill/>
          </a:ln>
        </p:spPr>
      </p:pic>
      <p:sp>
        <p:nvSpPr>
          <p:cNvPr id="112" name="Rectangle 2"/>
          <p:cNvSpPr/>
          <p:nvPr/>
        </p:nvSpPr>
        <p:spPr>
          <a:xfrm>
            <a:off x="3931920" y="869400"/>
            <a:ext cx="2559960" cy="4536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720" rIns="90000" bIns="720" anchor="ctr">
            <a:noAutofit/>
          </a:bodyPr>
          <a:lstStyle/>
          <a:p>
            <a:pPr algn="ctr" defTabSz="457200">
              <a:lnSpc>
                <a:spcPct val="100000"/>
              </a:lnSpc>
            </a:pPr>
            <a:endParaRPr lang="en-US" sz="1800" b="0" strike="noStrike" spc="-1">
              <a:solidFill>
                <a:schemeClr val="lt1"/>
              </a:solidFill>
              <a:latin typeface="Calibri"/>
            </a:endParaRPr>
          </a:p>
        </p:txBody>
      </p:sp>
      <p:sp>
        <p:nvSpPr>
          <p:cNvPr id="301" name="Row label"/>
          <p:cNvSpPr txBox="1"/>
          <p:nvPr/>
        </p:nvSpPr>
        <p:spPr>
          <a:xfrm>
            <a:off x="1097280" y="1783080"/>
            <a:ext cx="2377440" cy="502920"/>
          </a:xfrm>
          <a:prstGeom prst="rect">
            <a:avLst/>
          </a:prstGeom>
          <a:noFill/>
        </p:spPr>
        <p:txBody>
          <a:bodyPr wrap="square" lIns="0" tIns="0" rIns="0" bIns="0" anchor="ctr">
            <a:noAutofit/>
          </a:bodyPr>
          <a:lstStyle/>
          <a:p>
            <a:pPr algn="l">
              <a:spcBef>
                <a:spcPts val="0"/>
              </a:spcBef>
              <a:spcAft>
                <a:spcPts val="0"/>
              </a:spcAft>
              <a:buNone/>
            </a:pPr>
            <a:r>
              <a:rPr lang="en-US" sz="1500" b="0" i="0">
                <a:solidFill>
                  <a:srgbClr val="1F2D28"/>
                </a:solidFill>
                <a:latin typeface="Aptos"/>
              </a:rPr>
              <a:t>2023 total</a:t>
            </a:r>
          </a:p>
        </p:txBody>
      </p:sp>
      <p:sp>
        <p:nvSpPr>
          <p:cNvPr id="302" name="Case bar"/>
          <p:cNvSpPr/>
          <p:nvPr/>
        </p:nvSpPr>
        <p:spPr>
          <a:xfrm>
            <a:off x="3566160" y="1783080"/>
            <a:ext cx="2037806" cy="502920"/>
          </a:xfrm>
          <a:prstGeom prst="rect">
            <a:avLst/>
          </a:prstGeom>
          <a:solidFill>
            <a:srgbClr val="9AA8A1"/>
          </a:solidFill>
          <a:ln>
            <a:noFill/>
          </a:ln>
        </p:spPr>
        <p:txBody>
          <a:bodyPr/>
          <a:lstStyle/>
          <a:p>
            <a:endParaRPr lang="en-US"/>
          </a:p>
        </p:txBody>
      </p:sp>
      <p:sp>
        <p:nvSpPr>
          <p:cNvPr id="303" name="Row value"/>
          <p:cNvSpPr txBox="1"/>
          <p:nvPr/>
        </p:nvSpPr>
        <p:spPr>
          <a:xfrm>
            <a:off x="5741126" y="1783080"/>
            <a:ext cx="822960" cy="502920"/>
          </a:xfrm>
          <a:prstGeom prst="rect">
            <a:avLst/>
          </a:prstGeom>
          <a:noFill/>
        </p:spPr>
        <p:txBody>
          <a:bodyPr wrap="square" lIns="0" tIns="0" rIns="0" bIns="0" anchor="ctr">
            <a:noAutofit/>
          </a:bodyPr>
          <a:lstStyle/>
          <a:p>
            <a:pPr algn="l">
              <a:spcBef>
                <a:spcPts val="0"/>
              </a:spcBef>
              <a:spcAft>
                <a:spcPts val="0"/>
              </a:spcAft>
              <a:buNone/>
            </a:pPr>
            <a:r>
              <a:rPr lang="en-US" sz="2200" b="1" i="0">
                <a:solidFill>
                  <a:srgbClr val="1F2D28"/>
                </a:solidFill>
                <a:latin typeface="Aptos"/>
              </a:rPr>
              <a:t>78</a:t>
            </a:r>
          </a:p>
        </p:txBody>
      </p:sp>
      <p:sp>
        <p:nvSpPr>
          <p:cNvPr id="304" name="Row label"/>
          <p:cNvSpPr txBox="1"/>
          <p:nvPr/>
        </p:nvSpPr>
        <p:spPr>
          <a:xfrm>
            <a:off x="1097280" y="2468880"/>
            <a:ext cx="2377440" cy="502920"/>
          </a:xfrm>
          <a:prstGeom prst="rect">
            <a:avLst/>
          </a:prstGeom>
          <a:noFill/>
        </p:spPr>
        <p:txBody>
          <a:bodyPr wrap="square" lIns="0" tIns="0" rIns="0" bIns="0" anchor="ctr">
            <a:noAutofit/>
          </a:bodyPr>
          <a:lstStyle/>
          <a:p>
            <a:pPr algn="l">
              <a:spcBef>
                <a:spcPts val="0"/>
              </a:spcBef>
              <a:spcAft>
                <a:spcPts val="0"/>
              </a:spcAft>
              <a:buNone/>
            </a:pPr>
            <a:r>
              <a:rPr lang="en-US" sz="1500" b="0" i="0">
                <a:solidFill>
                  <a:srgbClr val="1F2D28"/>
                </a:solidFill>
                <a:latin typeface="Aptos"/>
              </a:rPr>
              <a:t>2024 total</a:t>
            </a:r>
          </a:p>
        </p:txBody>
      </p:sp>
      <p:sp>
        <p:nvSpPr>
          <p:cNvPr id="305" name="Case bar"/>
          <p:cNvSpPr/>
          <p:nvPr/>
        </p:nvSpPr>
        <p:spPr>
          <a:xfrm>
            <a:off x="3566160" y="2468880"/>
            <a:ext cx="2847703" cy="502920"/>
          </a:xfrm>
          <a:prstGeom prst="rect">
            <a:avLst/>
          </a:prstGeom>
          <a:solidFill>
            <a:srgbClr val="9AA8A1"/>
          </a:solidFill>
          <a:ln>
            <a:noFill/>
          </a:ln>
        </p:spPr>
        <p:txBody>
          <a:bodyPr/>
          <a:lstStyle/>
          <a:p>
            <a:endParaRPr lang="en-US"/>
          </a:p>
        </p:txBody>
      </p:sp>
      <p:sp>
        <p:nvSpPr>
          <p:cNvPr id="306" name="Row value"/>
          <p:cNvSpPr txBox="1"/>
          <p:nvPr/>
        </p:nvSpPr>
        <p:spPr>
          <a:xfrm>
            <a:off x="6551023" y="2468880"/>
            <a:ext cx="822960" cy="502920"/>
          </a:xfrm>
          <a:prstGeom prst="rect">
            <a:avLst/>
          </a:prstGeom>
          <a:noFill/>
        </p:spPr>
        <p:txBody>
          <a:bodyPr wrap="square" lIns="0" tIns="0" rIns="0" bIns="0" anchor="ctr">
            <a:noAutofit/>
          </a:bodyPr>
          <a:lstStyle/>
          <a:p>
            <a:pPr algn="l">
              <a:spcBef>
                <a:spcPts val="0"/>
              </a:spcBef>
              <a:spcAft>
                <a:spcPts val="0"/>
              </a:spcAft>
              <a:buNone/>
            </a:pPr>
            <a:r>
              <a:rPr lang="en-US" sz="2200" b="1" i="0">
                <a:solidFill>
                  <a:srgbClr val="1F2D28"/>
                </a:solidFill>
                <a:latin typeface="Aptos"/>
              </a:rPr>
              <a:t>109</a:t>
            </a:r>
          </a:p>
        </p:txBody>
      </p:sp>
      <p:sp>
        <p:nvSpPr>
          <p:cNvPr id="307" name="Row label"/>
          <p:cNvSpPr txBox="1"/>
          <p:nvPr/>
        </p:nvSpPr>
        <p:spPr>
          <a:xfrm>
            <a:off x="1097280" y="3154680"/>
            <a:ext cx="2377440" cy="502920"/>
          </a:xfrm>
          <a:prstGeom prst="rect">
            <a:avLst/>
          </a:prstGeom>
          <a:noFill/>
        </p:spPr>
        <p:txBody>
          <a:bodyPr wrap="square" lIns="0" tIns="0" rIns="0" bIns="0" anchor="ctr">
            <a:noAutofit/>
          </a:bodyPr>
          <a:lstStyle/>
          <a:p>
            <a:pPr algn="l">
              <a:spcBef>
                <a:spcPts val="0"/>
              </a:spcBef>
              <a:spcAft>
                <a:spcPts val="0"/>
              </a:spcAft>
              <a:buNone/>
            </a:pPr>
            <a:r>
              <a:rPr lang="en-US" sz="1500" b="0" i="0">
                <a:solidFill>
                  <a:srgbClr val="1F2D28"/>
                </a:solidFill>
                <a:latin typeface="Aptos"/>
              </a:rPr>
              <a:t>2025 routine screening</a:t>
            </a:r>
          </a:p>
        </p:txBody>
      </p:sp>
      <p:sp>
        <p:nvSpPr>
          <p:cNvPr id="308" name="Case bar"/>
          <p:cNvSpPr/>
          <p:nvPr/>
        </p:nvSpPr>
        <p:spPr>
          <a:xfrm>
            <a:off x="3566160" y="3154680"/>
            <a:ext cx="4075611" cy="502920"/>
          </a:xfrm>
          <a:prstGeom prst="rect">
            <a:avLst/>
          </a:prstGeom>
          <a:solidFill>
            <a:srgbClr val="0B7A66"/>
          </a:solidFill>
          <a:ln>
            <a:noFill/>
          </a:ln>
        </p:spPr>
        <p:txBody>
          <a:bodyPr/>
          <a:lstStyle/>
          <a:p>
            <a:endParaRPr lang="en-US"/>
          </a:p>
        </p:txBody>
      </p:sp>
      <p:sp>
        <p:nvSpPr>
          <p:cNvPr id="309" name="Row value"/>
          <p:cNvSpPr txBox="1"/>
          <p:nvPr/>
        </p:nvSpPr>
        <p:spPr>
          <a:xfrm>
            <a:off x="7778931" y="3154680"/>
            <a:ext cx="822960" cy="502920"/>
          </a:xfrm>
          <a:prstGeom prst="rect">
            <a:avLst/>
          </a:prstGeom>
          <a:noFill/>
        </p:spPr>
        <p:txBody>
          <a:bodyPr wrap="square" lIns="0" tIns="0" rIns="0" bIns="0" anchor="ctr">
            <a:noAutofit/>
          </a:bodyPr>
          <a:lstStyle/>
          <a:p>
            <a:pPr algn="l">
              <a:spcBef>
                <a:spcPts val="0"/>
              </a:spcBef>
              <a:spcAft>
                <a:spcPts val="0"/>
              </a:spcAft>
              <a:buNone/>
            </a:pPr>
            <a:r>
              <a:rPr lang="en-US" sz="2200" b="1" i="0">
                <a:solidFill>
                  <a:srgbClr val="1F2D28"/>
                </a:solidFill>
                <a:latin typeface="Aptos"/>
              </a:rPr>
              <a:t>156</a:t>
            </a:r>
          </a:p>
        </p:txBody>
      </p:sp>
      <p:sp>
        <p:nvSpPr>
          <p:cNvPr id="310" name="Row label"/>
          <p:cNvSpPr txBox="1"/>
          <p:nvPr/>
        </p:nvSpPr>
        <p:spPr>
          <a:xfrm>
            <a:off x="1097280" y="3840480"/>
            <a:ext cx="2377440" cy="502920"/>
          </a:xfrm>
          <a:prstGeom prst="rect">
            <a:avLst/>
          </a:prstGeom>
          <a:noFill/>
        </p:spPr>
        <p:txBody>
          <a:bodyPr wrap="square" lIns="0" tIns="0" rIns="0" bIns="0" anchor="ctr">
            <a:noAutofit/>
          </a:bodyPr>
          <a:lstStyle/>
          <a:p>
            <a:pPr algn="l">
              <a:spcBef>
                <a:spcPts val="0"/>
              </a:spcBef>
              <a:spcAft>
                <a:spcPts val="0"/>
              </a:spcAft>
              <a:buNone/>
            </a:pPr>
            <a:r>
              <a:rPr lang="en-US" sz="1500" b="0" i="0">
                <a:solidFill>
                  <a:srgbClr val="1F2D28"/>
                </a:solidFill>
                <a:latin typeface="Aptos"/>
              </a:rPr>
              <a:t>2025 outreach</a:t>
            </a:r>
          </a:p>
        </p:txBody>
      </p:sp>
      <p:sp>
        <p:nvSpPr>
          <p:cNvPr id="311" name="Case bar"/>
          <p:cNvSpPr/>
          <p:nvPr/>
        </p:nvSpPr>
        <p:spPr>
          <a:xfrm>
            <a:off x="3566160" y="3840480"/>
            <a:ext cx="4389120" cy="502920"/>
          </a:xfrm>
          <a:prstGeom prst="rect">
            <a:avLst/>
          </a:prstGeom>
          <a:solidFill>
            <a:srgbClr val="8A2E1F"/>
          </a:solidFill>
          <a:ln>
            <a:noFill/>
          </a:ln>
        </p:spPr>
        <p:txBody>
          <a:bodyPr/>
          <a:lstStyle/>
          <a:p>
            <a:endParaRPr lang="en-US"/>
          </a:p>
        </p:txBody>
      </p:sp>
      <p:sp>
        <p:nvSpPr>
          <p:cNvPr id="312" name="Row value"/>
          <p:cNvSpPr txBox="1"/>
          <p:nvPr/>
        </p:nvSpPr>
        <p:spPr>
          <a:xfrm>
            <a:off x="8092440" y="3840480"/>
            <a:ext cx="822960" cy="502920"/>
          </a:xfrm>
          <a:prstGeom prst="rect">
            <a:avLst/>
          </a:prstGeom>
          <a:noFill/>
        </p:spPr>
        <p:txBody>
          <a:bodyPr wrap="square" lIns="0" tIns="0" rIns="0" bIns="0" anchor="ctr">
            <a:noAutofit/>
          </a:bodyPr>
          <a:lstStyle/>
          <a:p>
            <a:pPr algn="l">
              <a:spcBef>
                <a:spcPts val="0"/>
              </a:spcBef>
              <a:spcAft>
                <a:spcPts val="0"/>
              </a:spcAft>
              <a:buNone/>
            </a:pPr>
            <a:r>
              <a:rPr lang="en-US" sz="2200" b="1" i="0">
                <a:solidFill>
                  <a:srgbClr val="1F2D28"/>
                </a:solidFill>
                <a:latin typeface="Aptos"/>
              </a:rPr>
              <a:t>168</a:t>
            </a:r>
          </a:p>
        </p:txBody>
      </p:sp>
      <p:sp>
        <p:nvSpPr>
          <p:cNvPr id="313" name="Total card"/>
          <p:cNvSpPr/>
          <p:nvPr/>
        </p:nvSpPr>
        <p:spPr>
          <a:xfrm>
            <a:off x="9098280" y="1783080"/>
            <a:ext cx="1965960" cy="2560320"/>
          </a:xfrm>
          <a:prstGeom prst="roundRect">
            <a:avLst>
              <a:gd name="adj" fmla="val 12000"/>
            </a:avLst>
          </a:prstGeom>
          <a:solidFill>
            <a:srgbClr val="EAF3EE"/>
          </a:solidFill>
          <a:ln>
            <a:noFill/>
          </a:ln>
        </p:spPr>
        <p:txBody>
          <a:bodyPr/>
          <a:lstStyle/>
          <a:p>
            <a:endParaRPr lang="en-US"/>
          </a:p>
        </p:txBody>
      </p:sp>
      <p:sp>
        <p:nvSpPr>
          <p:cNvPr id="314" name="Total value"/>
          <p:cNvSpPr txBox="1"/>
          <p:nvPr/>
        </p:nvSpPr>
        <p:spPr>
          <a:xfrm>
            <a:off x="9235440" y="1920240"/>
            <a:ext cx="1691640" cy="731520"/>
          </a:xfrm>
          <a:prstGeom prst="rect">
            <a:avLst/>
          </a:prstGeom>
          <a:noFill/>
        </p:spPr>
        <p:txBody>
          <a:bodyPr wrap="square" lIns="0" tIns="0" rIns="0" bIns="0" anchor="ctr">
            <a:noAutofit/>
          </a:bodyPr>
          <a:lstStyle/>
          <a:p>
            <a:pPr algn="ctr">
              <a:spcBef>
                <a:spcPts val="0"/>
              </a:spcBef>
              <a:spcAft>
                <a:spcPts val="0"/>
              </a:spcAft>
              <a:buNone/>
            </a:pPr>
            <a:r>
              <a:rPr lang="en-US" sz="4000" b="1" i="0">
                <a:solidFill>
                  <a:srgbClr val="035043"/>
                </a:solidFill>
                <a:latin typeface="Aptos"/>
              </a:rPr>
              <a:t>324</a:t>
            </a:r>
          </a:p>
        </p:txBody>
      </p:sp>
      <p:sp>
        <p:nvSpPr>
          <p:cNvPr id="315" name="Total label"/>
          <p:cNvSpPr txBox="1"/>
          <p:nvPr/>
        </p:nvSpPr>
        <p:spPr>
          <a:xfrm>
            <a:off x="9235440" y="2697480"/>
            <a:ext cx="1691640" cy="1554480"/>
          </a:xfrm>
          <a:prstGeom prst="rect">
            <a:avLst/>
          </a:prstGeom>
          <a:noFill/>
        </p:spPr>
        <p:txBody>
          <a:bodyPr wrap="square" lIns="0" tIns="0" rIns="0" bIns="0" anchor="t">
            <a:noAutofit/>
          </a:bodyPr>
          <a:lstStyle/>
          <a:p>
            <a:pPr algn="ctr">
              <a:spcBef>
                <a:spcPts val="0"/>
              </a:spcBef>
              <a:spcAft>
                <a:spcPts val="0"/>
              </a:spcAft>
              <a:buNone/>
            </a:pPr>
            <a:r>
              <a:rPr lang="en-US" sz="1300" b="0" i="0">
                <a:solidFill>
                  <a:srgbClr val="1F2D28"/>
                </a:solidFill>
                <a:latin typeface="Aptos"/>
              </a:rPr>
              <a:t>total 2025 cases; 168 (51.9%) found during outreach</a:t>
            </a:r>
          </a:p>
        </p:txBody>
      </p:sp>
      <p:sp>
        <p:nvSpPr>
          <p:cNvPr id="316" name="Card A"/>
          <p:cNvSpPr/>
          <p:nvPr/>
        </p:nvSpPr>
        <p:spPr>
          <a:xfrm>
            <a:off x="1097280" y="4572000"/>
            <a:ext cx="4846320" cy="1097280"/>
          </a:xfrm>
          <a:prstGeom prst="roundRect">
            <a:avLst>
              <a:gd name="adj" fmla="val 12000"/>
            </a:avLst>
          </a:prstGeom>
          <a:solidFill>
            <a:srgbClr val="EAF3EE"/>
          </a:solidFill>
          <a:ln>
            <a:noFill/>
          </a:ln>
        </p:spPr>
        <p:txBody>
          <a:bodyPr/>
          <a:lstStyle/>
          <a:p>
            <a:endParaRPr lang="en-US"/>
          </a:p>
        </p:txBody>
      </p:sp>
      <p:sp>
        <p:nvSpPr>
          <p:cNvPr id="317" name="Card B"/>
          <p:cNvSpPr/>
          <p:nvPr/>
        </p:nvSpPr>
        <p:spPr>
          <a:xfrm>
            <a:off x="6217920" y="4572000"/>
            <a:ext cx="4846320" cy="1097280"/>
          </a:xfrm>
          <a:prstGeom prst="roundRect">
            <a:avLst>
              <a:gd name="adj" fmla="val 12000"/>
            </a:avLst>
          </a:prstGeom>
          <a:solidFill>
            <a:srgbClr val="EAF3EE"/>
          </a:solidFill>
          <a:ln>
            <a:noFill/>
          </a:ln>
        </p:spPr>
        <p:txBody>
          <a:bodyPr/>
          <a:lstStyle/>
          <a:p>
            <a:endParaRPr lang="en-US"/>
          </a:p>
        </p:txBody>
      </p:sp>
      <p:sp>
        <p:nvSpPr>
          <p:cNvPr id="318" name="Card A text"/>
          <p:cNvSpPr txBox="1"/>
          <p:nvPr/>
        </p:nvSpPr>
        <p:spPr>
          <a:xfrm>
            <a:off x="1280160" y="4663440"/>
            <a:ext cx="4480560" cy="914400"/>
          </a:xfrm>
          <a:prstGeom prst="rect">
            <a:avLst/>
          </a:prstGeom>
          <a:noFill/>
        </p:spPr>
        <p:txBody>
          <a:bodyPr wrap="square" lIns="0" tIns="0" rIns="0" bIns="0" anchor="t">
            <a:noAutofit/>
          </a:bodyPr>
          <a:lstStyle/>
          <a:p>
            <a:pPr algn="l">
              <a:spcBef>
                <a:spcPts val="0"/>
              </a:spcBef>
              <a:spcAft>
                <a:spcPts val="300"/>
              </a:spcAft>
              <a:buNone/>
            </a:pPr>
            <a:r>
              <a:rPr lang="en-US" sz="1600" b="1" i="0">
                <a:solidFill>
                  <a:srgbClr val="8A2E1F"/>
                </a:solidFill>
                <a:latin typeface="Aptos"/>
              </a:rPr>
              <a:t>Outreach alone</a:t>
            </a:r>
          </a:p>
          <a:p>
            <a:pPr algn="l">
              <a:spcBef>
                <a:spcPts val="0"/>
              </a:spcBef>
              <a:spcAft>
                <a:spcPts val="0"/>
              </a:spcAft>
              <a:buNone/>
            </a:pPr>
            <a:r>
              <a:rPr lang="en-US" sz="1400" b="0" i="0">
                <a:solidFill>
                  <a:srgbClr val="1F2D28"/>
                </a:solidFill>
                <a:latin typeface="Aptos"/>
              </a:rPr>
              <a:t>+115% vs 2023 and +54% vs 2024, in about four days per prison</a:t>
            </a:r>
          </a:p>
        </p:txBody>
      </p:sp>
      <p:sp>
        <p:nvSpPr>
          <p:cNvPr id="319" name="Card B text"/>
          <p:cNvSpPr txBox="1"/>
          <p:nvPr/>
        </p:nvSpPr>
        <p:spPr>
          <a:xfrm>
            <a:off x="6400800" y="4663440"/>
            <a:ext cx="4480560" cy="914400"/>
          </a:xfrm>
          <a:prstGeom prst="rect">
            <a:avLst/>
          </a:prstGeom>
          <a:noFill/>
        </p:spPr>
        <p:txBody>
          <a:bodyPr wrap="square" lIns="0" tIns="0" rIns="0" bIns="0" anchor="t">
            <a:noAutofit/>
          </a:bodyPr>
          <a:lstStyle/>
          <a:p>
            <a:pPr algn="l">
              <a:spcBef>
                <a:spcPts val="0"/>
              </a:spcBef>
              <a:spcAft>
                <a:spcPts val="300"/>
              </a:spcAft>
              <a:buNone/>
            </a:pPr>
            <a:r>
              <a:rPr lang="en-US" sz="1600" b="1" i="0">
                <a:solidFill>
                  <a:srgbClr val="035043"/>
                </a:solidFill>
                <a:latin typeface="Aptos"/>
              </a:rPr>
              <a:t>Routine screening alone</a:t>
            </a:r>
          </a:p>
          <a:p>
            <a:pPr algn="l">
              <a:spcBef>
                <a:spcPts val="0"/>
              </a:spcBef>
              <a:spcAft>
                <a:spcPts val="0"/>
              </a:spcAft>
              <a:buNone/>
            </a:pPr>
            <a:r>
              <a:rPr lang="en-US" sz="1400" b="0" i="0">
                <a:solidFill>
                  <a:srgbClr val="1F2D28"/>
                </a:solidFill>
                <a:latin typeface="Aptos"/>
              </a:rPr>
              <a:t>156 cases: +100% vs 2023 and +43% vs 2024, so we report an association, not causation</a:t>
            </a:r>
          </a:p>
        </p:txBody>
      </p:sp>
      <p:sp>
        <p:nvSpPr>
          <p:cNvPr id="320" name="Source"/>
          <p:cNvSpPr txBox="1"/>
          <p:nvPr/>
        </p:nvSpPr>
        <p:spPr>
          <a:xfrm>
            <a:off x="1097280" y="5760720"/>
            <a:ext cx="8229600" cy="228600"/>
          </a:xfrm>
          <a:prstGeom prst="rect">
            <a:avLst/>
          </a:prstGeom>
          <a:noFill/>
        </p:spPr>
        <p:txBody>
          <a:bodyPr wrap="square" lIns="0" tIns="0" rIns="0" bIns="0" anchor="t">
            <a:noAutofit/>
          </a:bodyPr>
          <a:lstStyle/>
          <a:p>
            <a:pPr algn="l">
              <a:spcBef>
                <a:spcPts val="0"/>
              </a:spcBef>
              <a:spcAft>
                <a:spcPts val="0"/>
              </a:spcAft>
              <a:buNone/>
            </a:pPr>
            <a:r>
              <a:rPr lang="en-US" sz="1100" b="0" i="0">
                <a:solidFill>
                  <a:srgbClr val="545F5A"/>
                </a:solidFill>
                <a:latin typeface="Aptos"/>
              </a:rPr>
              <a:t>Source: TB registers, same 20 prisons. Descriptive comparison only.</a:t>
            </a:r>
          </a:p>
        </p:txBody>
      </p:sp>
      <p:pic>
        <p:nvPicPr>
          <p:cNvPr id="321" name="KPS logo" descr="Kenya Prisons Service logo"/>
          <p:cNvPicPr>
            <a:picLocks noChangeAspect="1"/>
          </p:cNvPicPr>
          <p:nvPr/>
        </p:nvPicPr>
        <p:blipFill>
          <a:blip r:embed="rId4"/>
          <a:stretch>
            <a:fillRect/>
          </a:stretch>
        </p:blipFill>
        <p:spPr>
          <a:xfrm>
            <a:off x="11539728" y="6382512"/>
            <a:ext cx="365760" cy="3968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 descr="wide_clean_infographic_background_scene_for_a_pres_2_batch_2.png"/>
          <p:cNvPicPr/>
          <p:nvPr/>
        </p:nvPicPr>
        <p:blipFill>
          <a:blip r:embed="rId2"/>
          <a:stretch/>
        </p:blipFill>
        <p:spPr>
          <a:xfrm>
            <a:off x="0" y="0"/>
            <a:ext cx="12191400" cy="6857640"/>
          </a:xfrm>
          <a:prstGeom prst="rect">
            <a:avLst/>
          </a:prstGeom>
          <a:ln w="0">
            <a:noFill/>
          </a:ln>
        </p:spPr>
      </p:pic>
      <p:sp>
        <p:nvSpPr>
          <p:cNvPr id="114" name="TextBox 3"/>
          <p:cNvSpPr/>
          <p:nvPr/>
        </p:nvSpPr>
        <p:spPr>
          <a:xfrm>
            <a:off x="1188720" y="497520"/>
            <a:ext cx="8046360" cy="39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spAutoFit/>
          </a:bodyPr>
          <a:lstStyle/>
          <a:p>
            <a:pPr algn="ctr" defTabSz="457200">
              <a:lnSpc>
                <a:spcPct val="100000"/>
              </a:lnSpc>
            </a:pPr>
            <a:r>
              <a:rPr lang="en-US" sz="2000" b="1" strike="noStrike" spc="-1">
                <a:solidFill>
                  <a:srgbClr val="035043"/>
                </a:solidFill>
                <a:latin typeface="Aptos"/>
              </a:rPr>
              <a:t>Discussion &amp; Conclusion</a:t>
            </a:r>
            <a:endParaRPr lang="en-US" sz="2000" b="0" strike="noStrike" spc="-1">
              <a:solidFill>
                <a:srgbClr val="000000"/>
              </a:solidFill>
              <a:latin typeface="Arial"/>
            </a:endParaRPr>
          </a:p>
        </p:txBody>
      </p:sp>
      <p:sp>
        <p:nvSpPr>
          <p:cNvPr id="115" name="Rounded Rectangle 5"/>
          <p:cNvSpPr/>
          <p:nvPr/>
        </p:nvSpPr>
        <p:spPr>
          <a:xfrm>
            <a:off x="585360" y="1161360"/>
            <a:ext cx="10990800" cy="5138640"/>
          </a:xfrm>
          <a:prstGeom prst="roundRect">
            <a:avLst>
              <a:gd name="adj" fmla="val 16667"/>
            </a:avLst>
          </a:prstGeom>
          <a:solidFill>
            <a:srgbClr val="FFFFFF"/>
          </a:solidFill>
          <a:ln w="10160">
            <a:solidFill>
              <a:srgbClr val="DCE1DE"/>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1800" b="0" strike="noStrike" spc="-1">
              <a:solidFill>
                <a:schemeClr val="lt1"/>
              </a:solidFill>
              <a:latin typeface="Calibri"/>
            </a:endParaRPr>
          </a:p>
        </p:txBody>
      </p:sp>
      <p:sp>
        <p:nvSpPr>
          <p:cNvPr id="116" name="Rectangle 6"/>
          <p:cNvSpPr/>
          <p:nvPr/>
        </p:nvSpPr>
        <p:spPr>
          <a:xfrm>
            <a:off x="640080" y="6446520"/>
            <a:ext cx="10881000" cy="1800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26640" rIns="90000" bIns="-26640" anchor="ctr">
            <a:noAutofit/>
          </a:bodyPr>
          <a:lstStyle/>
          <a:p>
            <a:pPr algn="ctr" defTabSz="457200">
              <a:lnSpc>
                <a:spcPct val="100000"/>
              </a:lnSpc>
            </a:pPr>
            <a:endParaRPr lang="en-US" sz="1800" b="0" strike="noStrike" spc="-1">
              <a:solidFill>
                <a:schemeClr val="lt1"/>
              </a:solidFill>
              <a:latin typeface="Calibri"/>
            </a:endParaRPr>
          </a:p>
        </p:txBody>
      </p:sp>
      <p:sp>
        <p:nvSpPr>
          <p:cNvPr id="117" name="TextBox 7"/>
          <p:cNvSpPr/>
          <p:nvPr/>
        </p:nvSpPr>
        <p:spPr>
          <a:xfrm>
            <a:off x="731520" y="6473880"/>
            <a:ext cx="365724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en-US" sz="1000" b="0" strike="noStrike" spc="-1">
                <a:solidFill>
                  <a:srgbClr val="545F5A"/>
                </a:solidFill>
                <a:latin typeface="Aptos"/>
              </a:rPr>
              <a:t>www.kecoa.org</a:t>
            </a:r>
            <a:endParaRPr lang="en-US" sz="1000" b="0" strike="noStrike" spc="-1">
              <a:solidFill>
                <a:srgbClr val="000000"/>
              </a:solidFill>
              <a:latin typeface="Arial"/>
            </a:endParaRPr>
          </a:p>
        </p:txBody>
      </p:sp>
      <p:sp>
        <p:nvSpPr>
          <p:cNvPr id="118" name="TextBox 8"/>
          <p:cNvSpPr/>
          <p:nvPr/>
        </p:nvSpPr>
        <p:spPr>
          <a:xfrm>
            <a:off x="4206240" y="6473880"/>
            <a:ext cx="4205880" cy="39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en-US" sz="1000" b="0" strike="noStrike" spc="-1">
                <a:solidFill>
                  <a:srgbClr val="545F5A"/>
                </a:solidFill>
                <a:latin typeface="Aptos"/>
              </a:rPr>
              <a:t>Building Resilient Health Systems for Universal Health Coverage</a:t>
            </a:r>
            <a:endParaRPr lang="en-US" sz="1000" b="0" strike="noStrike" spc="-1">
              <a:solidFill>
                <a:srgbClr val="000000"/>
              </a:solidFill>
              <a:latin typeface="Arial"/>
            </a:endParaRPr>
          </a:p>
        </p:txBody>
      </p:sp>
      <p:sp>
        <p:nvSpPr>
          <p:cNvPr id="119" name="TextBox 9"/>
          <p:cNvSpPr/>
          <p:nvPr/>
        </p:nvSpPr>
        <p:spPr>
          <a:xfrm>
            <a:off x="11109960" y="6419160"/>
            <a:ext cx="31968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457200">
              <a:lnSpc>
                <a:spcPct val="100000"/>
              </a:lnSpc>
            </a:pPr>
            <a:r>
              <a:rPr lang="en-US" sz="1000" b="0" strike="noStrike" spc="-1">
                <a:solidFill>
                  <a:srgbClr val="545F5A"/>
                </a:solidFill>
                <a:latin typeface="Aptos"/>
              </a:rPr>
              <a:t>7</a:t>
            </a:r>
            <a:endParaRPr lang="en-US" sz="1000" b="0" strike="noStrike" spc="-1">
              <a:solidFill>
                <a:srgbClr val="000000"/>
              </a:solidFill>
              <a:latin typeface="Arial"/>
            </a:endParaRPr>
          </a:p>
        </p:txBody>
      </p:sp>
      <p:pic>
        <p:nvPicPr>
          <p:cNvPr id="120" name="Picture 10" descr="kcoa_logo_crest.png"/>
          <p:cNvPicPr/>
          <p:nvPr/>
        </p:nvPicPr>
        <p:blipFill>
          <a:blip r:embed="rId3"/>
          <a:stretch/>
        </p:blipFill>
        <p:spPr>
          <a:xfrm>
            <a:off x="10378440" y="182880"/>
            <a:ext cx="796680" cy="685440"/>
          </a:xfrm>
          <a:prstGeom prst="rect">
            <a:avLst/>
          </a:prstGeom>
          <a:ln w="0">
            <a:noFill/>
          </a:ln>
        </p:spPr>
      </p:pic>
      <p:sp>
        <p:nvSpPr>
          <p:cNvPr id="121" name="Rectangle 2"/>
          <p:cNvSpPr/>
          <p:nvPr/>
        </p:nvSpPr>
        <p:spPr>
          <a:xfrm>
            <a:off x="3931920" y="869400"/>
            <a:ext cx="2559960" cy="45360"/>
          </a:xfrm>
          <a:prstGeom prst="rect">
            <a:avLst/>
          </a:prstGeom>
          <a:solidFill>
            <a:srgbClr val="CEA84D"/>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720" rIns="90000" bIns="720" anchor="ctr">
            <a:noAutofit/>
          </a:bodyPr>
          <a:lstStyle/>
          <a:p>
            <a:pPr algn="ctr" defTabSz="457200">
              <a:lnSpc>
                <a:spcPct val="100000"/>
              </a:lnSpc>
            </a:pPr>
            <a:endParaRPr lang="en-US" sz="1800" b="0" strike="noStrike" spc="-1">
              <a:solidFill>
                <a:schemeClr val="lt1"/>
              </a:solidFill>
              <a:latin typeface="Calibri"/>
            </a:endParaRPr>
          </a:p>
        </p:txBody>
      </p:sp>
      <p:sp>
        <p:nvSpPr>
          <p:cNvPr id="301" name="Conclusion card"/>
          <p:cNvSpPr/>
          <p:nvPr/>
        </p:nvSpPr>
        <p:spPr>
          <a:xfrm>
            <a:off x="1097280" y="1737360"/>
            <a:ext cx="4846320" cy="3017520"/>
          </a:xfrm>
          <a:prstGeom prst="roundRect">
            <a:avLst>
              <a:gd name="adj" fmla="val 12000"/>
            </a:avLst>
          </a:prstGeom>
          <a:solidFill>
            <a:srgbClr val="035043"/>
          </a:solidFill>
          <a:ln>
            <a:noFill/>
          </a:ln>
        </p:spPr>
        <p:txBody>
          <a:bodyPr/>
          <a:lstStyle/>
          <a:p>
            <a:endParaRPr lang="en-US"/>
          </a:p>
        </p:txBody>
      </p:sp>
      <p:sp>
        <p:nvSpPr>
          <p:cNvPr id="302" name="Conclusion"/>
          <p:cNvSpPr txBox="1"/>
          <p:nvPr/>
        </p:nvSpPr>
        <p:spPr>
          <a:xfrm>
            <a:off x="1371600" y="1920240"/>
            <a:ext cx="4297680" cy="2743200"/>
          </a:xfrm>
          <a:prstGeom prst="rect">
            <a:avLst/>
          </a:prstGeom>
          <a:noFill/>
        </p:spPr>
        <p:txBody>
          <a:bodyPr wrap="square" lIns="0" tIns="0" rIns="0" bIns="0" anchor="t">
            <a:noAutofit/>
          </a:bodyPr>
          <a:lstStyle/>
          <a:p>
            <a:pPr algn="l">
              <a:spcBef>
                <a:spcPts val="0"/>
              </a:spcBef>
              <a:spcAft>
                <a:spcPts val="800"/>
              </a:spcAft>
              <a:buNone/>
            </a:pPr>
            <a:r>
              <a:rPr lang="en-US" sz="1800" b="1" i="0">
                <a:solidFill>
                  <a:srgbClr val="F2C86B"/>
                </a:solidFill>
                <a:latin typeface="Aptos"/>
              </a:rPr>
              <a:t>Conclusion</a:t>
            </a:r>
          </a:p>
          <a:p>
            <a:pPr algn="l">
              <a:spcBef>
                <a:spcPts val="0"/>
              </a:spcBef>
              <a:spcAft>
                <a:spcPts val="0"/>
              </a:spcAft>
              <a:buNone/>
            </a:pPr>
            <a:r>
              <a:rPr lang="en-US" sz="1500" b="0" i="0">
                <a:solidFill>
                  <a:srgbClr val="FFFFFF"/>
                </a:solidFill>
                <a:latin typeface="Aptos"/>
              </a:rPr>
              <a:t>The enhanced cascaded quadruple approach was associated with increased TB case identification. Over half of 2025 cases were found in about four outreach days per prison. The findings suggest a promising, scalable strategy for other prisons and congregate settings.</a:t>
            </a:r>
          </a:p>
        </p:txBody>
      </p:sp>
      <p:sp>
        <p:nvSpPr>
          <p:cNvPr id="303" name="Limits card"/>
          <p:cNvSpPr/>
          <p:nvPr/>
        </p:nvSpPr>
        <p:spPr>
          <a:xfrm>
            <a:off x="6217920" y="1737360"/>
            <a:ext cx="4846320" cy="3017520"/>
          </a:xfrm>
          <a:prstGeom prst="roundRect">
            <a:avLst>
              <a:gd name="adj" fmla="val 12000"/>
            </a:avLst>
          </a:prstGeom>
          <a:solidFill>
            <a:srgbClr val="EAF3EE"/>
          </a:solidFill>
          <a:ln>
            <a:noFill/>
          </a:ln>
        </p:spPr>
        <p:txBody>
          <a:bodyPr/>
          <a:lstStyle/>
          <a:p>
            <a:endParaRPr lang="en-US"/>
          </a:p>
        </p:txBody>
      </p:sp>
      <p:sp>
        <p:nvSpPr>
          <p:cNvPr id="304" name="Limitations"/>
          <p:cNvSpPr txBox="1"/>
          <p:nvPr/>
        </p:nvSpPr>
        <p:spPr>
          <a:xfrm>
            <a:off x="6492240" y="1920240"/>
            <a:ext cx="4297680" cy="2743200"/>
          </a:xfrm>
          <a:prstGeom prst="rect">
            <a:avLst/>
          </a:prstGeom>
          <a:noFill/>
        </p:spPr>
        <p:txBody>
          <a:bodyPr wrap="square" lIns="0" tIns="0" rIns="0" bIns="0" anchor="t">
            <a:noAutofit/>
          </a:bodyPr>
          <a:lstStyle/>
          <a:p>
            <a:pPr algn="l">
              <a:spcBef>
                <a:spcPts val="0"/>
              </a:spcBef>
              <a:spcAft>
                <a:spcPts val="800"/>
              </a:spcAft>
              <a:buNone/>
            </a:pPr>
            <a:r>
              <a:rPr lang="en-US" sz="1800" b="1" i="0">
                <a:solidFill>
                  <a:srgbClr val="035043"/>
                </a:solidFill>
                <a:latin typeface="Aptos"/>
              </a:rPr>
              <a:t>Limitations</a:t>
            </a:r>
          </a:p>
          <a:p>
            <a:pPr marL="228600" indent="-228600" algn="l">
              <a:spcBef>
                <a:spcPts val="0"/>
              </a:spcBef>
              <a:spcAft>
                <a:spcPts val="600"/>
              </a:spcAft>
              <a:buFont typeface="Arial"/>
              <a:buChar char="•"/>
            </a:pPr>
            <a:r>
              <a:rPr lang="en-US" sz="1500" b="0" i="0">
                <a:solidFill>
                  <a:srgbClr val="1F2D28"/>
                </a:solidFill>
                <a:latin typeface="Aptos"/>
              </a:rPr>
              <a:t>No control group</a:t>
            </a:r>
          </a:p>
          <a:p>
            <a:pPr marL="228600" indent="-228600" algn="l">
              <a:spcBef>
                <a:spcPts val="0"/>
              </a:spcBef>
              <a:spcAft>
                <a:spcPts val="600"/>
              </a:spcAft>
              <a:buFont typeface="Arial"/>
              <a:buChar char="•"/>
            </a:pPr>
            <a:r>
              <a:rPr lang="en-US" sz="1500" b="0" i="0">
                <a:solidFill>
                  <a:srgbClr val="1F2D28"/>
                </a:solidFill>
                <a:latin typeface="Aptos"/>
              </a:rPr>
              <a:t>Reliance on routine programme data</a:t>
            </a:r>
          </a:p>
          <a:p>
            <a:pPr marL="228600" indent="-228600" algn="l">
              <a:spcBef>
                <a:spcPts val="0"/>
              </a:spcBef>
              <a:spcAft>
                <a:spcPts val="600"/>
              </a:spcAft>
              <a:buFont typeface="Arial"/>
              <a:buChar char="•"/>
            </a:pPr>
            <a:r>
              <a:rPr lang="en-US" sz="1500" b="0" i="0">
                <a:solidFill>
                  <a:srgbClr val="1F2D28"/>
                </a:solidFill>
                <a:latin typeface="Aptos"/>
              </a:rPr>
              <a:t>Short outreach duration</a:t>
            </a:r>
          </a:p>
          <a:p>
            <a:pPr marL="228600" indent="-228600" algn="l">
              <a:spcBef>
                <a:spcPts val="0"/>
              </a:spcBef>
              <a:spcAft>
                <a:spcPts val="600"/>
              </a:spcAft>
              <a:buFont typeface="Arial"/>
              <a:buChar char="•"/>
            </a:pPr>
            <a:r>
              <a:rPr lang="en-US" sz="1500" b="0" i="0">
                <a:solidFill>
                  <a:srgbClr val="1F2D28"/>
                </a:solidFill>
                <a:latin typeface="Aptos"/>
              </a:rPr>
              <a:t>Possible concurrent factors raising routine detection</a:t>
            </a:r>
          </a:p>
        </p:txBody>
      </p:sp>
      <p:sp>
        <p:nvSpPr>
          <p:cNvPr id="305" name="Next step"/>
          <p:cNvSpPr/>
          <p:nvPr/>
        </p:nvSpPr>
        <p:spPr>
          <a:xfrm>
            <a:off x="1097280" y="4937760"/>
            <a:ext cx="3108960" cy="868680"/>
          </a:xfrm>
          <a:prstGeom prst="roundRect">
            <a:avLst>
              <a:gd name="adj" fmla="val 12000"/>
            </a:avLst>
          </a:prstGeom>
          <a:solidFill>
            <a:srgbClr val="EAF3EE"/>
          </a:solidFill>
          <a:ln>
            <a:noFill/>
          </a:ln>
        </p:spPr>
        <p:txBody>
          <a:bodyPr/>
          <a:lstStyle/>
          <a:p>
            <a:endParaRPr lang="en-US"/>
          </a:p>
        </p:txBody>
      </p:sp>
      <p:sp>
        <p:nvSpPr>
          <p:cNvPr id="306" name="Next step text"/>
          <p:cNvSpPr txBox="1"/>
          <p:nvPr/>
        </p:nvSpPr>
        <p:spPr>
          <a:xfrm>
            <a:off x="1261872" y="4992624"/>
            <a:ext cx="2779776" cy="758952"/>
          </a:xfrm>
          <a:prstGeom prst="rect">
            <a:avLst/>
          </a:prstGeom>
          <a:noFill/>
        </p:spPr>
        <p:txBody>
          <a:bodyPr wrap="square" lIns="0" tIns="0" rIns="0" bIns="0" anchor="ctr">
            <a:noAutofit/>
          </a:bodyPr>
          <a:lstStyle/>
          <a:p>
            <a:pPr algn="l">
              <a:spcBef>
                <a:spcPts val="0"/>
              </a:spcBef>
              <a:spcAft>
                <a:spcPts val="0"/>
              </a:spcAft>
              <a:buNone/>
            </a:pPr>
            <a:r>
              <a:rPr lang="en-US" sz="1300" b="1" i="0">
                <a:solidFill>
                  <a:srgbClr val="8A5A00"/>
                </a:solidFill>
                <a:latin typeface="Aptos"/>
              </a:rPr>
              <a:t>Scale up: </a:t>
            </a:r>
            <a:r>
              <a:rPr lang="en-US" sz="1300" b="0" i="0">
                <a:solidFill>
                  <a:srgbClr val="1F2D28"/>
                </a:solidFill>
                <a:latin typeface="Aptos"/>
              </a:rPr>
              <a:t>extend to all prisons and other congregate settings</a:t>
            </a:r>
          </a:p>
        </p:txBody>
      </p:sp>
      <p:sp>
        <p:nvSpPr>
          <p:cNvPr id="307" name="Next step"/>
          <p:cNvSpPr/>
          <p:nvPr/>
        </p:nvSpPr>
        <p:spPr>
          <a:xfrm>
            <a:off x="4526280" y="4937760"/>
            <a:ext cx="3108960" cy="868680"/>
          </a:xfrm>
          <a:prstGeom prst="roundRect">
            <a:avLst>
              <a:gd name="adj" fmla="val 12000"/>
            </a:avLst>
          </a:prstGeom>
          <a:solidFill>
            <a:srgbClr val="EAF3EE"/>
          </a:solidFill>
          <a:ln>
            <a:noFill/>
          </a:ln>
        </p:spPr>
        <p:txBody>
          <a:bodyPr/>
          <a:lstStyle/>
          <a:p>
            <a:endParaRPr lang="en-US"/>
          </a:p>
        </p:txBody>
      </p:sp>
      <p:sp>
        <p:nvSpPr>
          <p:cNvPr id="308" name="Next step text"/>
          <p:cNvSpPr txBox="1"/>
          <p:nvPr/>
        </p:nvSpPr>
        <p:spPr>
          <a:xfrm>
            <a:off x="4690872" y="4992624"/>
            <a:ext cx="2779776" cy="758952"/>
          </a:xfrm>
          <a:prstGeom prst="rect">
            <a:avLst/>
          </a:prstGeom>
          <a:noFill/>
        </p:spPr>
        <p:txBody>
          <a:bodyPr wrap="square" lIns="0" tIns="0" rIns="0" bIns="0" anchor="ctr">
            <a:noAutofit/>
          </a:bodyPr>
          <a:lstStyle/>
          <a:p>
            <a:pPr algn="l">
              <a:spcBef>
                <a:spcPts val="0"/>
              </a:spcBef>
              <a:spcAft>
                <a:spcPts val="0"/>
              </a:spcAft>
              <a:buNone/>
            </a:pPr>
            <a:r>
              <a:rPr lang="en-US" sz="1300" b="1" i="0">
                <a:solidFill>
                  <a:srgbClr val="8A5A00"/>
                </a:solidFill>
                <a:latin typeface="Aptos"/>
              </a:rPr>
              <a:t>Evaluate: </a:t>
            </a:r>
            <a:r>
              <a:rPr lang="en-US" sz="1300" b="0" i="0">
                <a:solidFill>
                  <a:srgbClr val="1F2D28"/>
                </a:solidFill>
                <a:latin typeface="Aptos"/>
              </a:rPr>
              <a:t>run a controlled evaluation to test the effect</a:t>
            </a:r>
          </a:p>
        </p:txBody>
      </p:sp>
      <p:sp>
        <p:nvSpPr>
          <p:cNvPr id="309" name="Next step"/>
          <p:cNvSpPr/>
          <p:nvPr/>
        </p:nvSpPr>
        <p:spPr>
          <a:xfrm>
            <a:off x="7955280" y="4937760"/>
            <a:ext cx="3108960" cy="868680"/>
          </a:xfrm>
          <a:prstGeom prst="roundRect">
            <a:avLst>
              <a:gd name="adj" fmla="val 12000"/>
            </a:avLst>
          </a:prstGeom>
          <a:solidFill>
            <a:srgbClr val="EAF3EE"/>
          </a:solidFill>
          <a:ln>
            <a:noFill/>
          </a:ln>
        </p:spPr>
        <p:txBody>
          <a:bodyPr/>
          <a:lstStyle/>
          <a:p>
            <a:endParaRPr lang="en-US"/>
          </a:p>
        </p:txBody>
      </p:sp>
      <p:sp>
        <p:nvSpPr>
          <p:cNvPr id="310" name="Next step text"/>
          <p:cNvSpPr txBox="1"/>
          <p:nvPr/>
        </p:nvSpPr>
        <p:spPr>
          <a:xfrm>
            <a:off x="8119872" y="4992624"/>
            <a:ext cx="2779776" cy="758952"/>
          </a:xfrm>
          <a:prstGeom prst="rect">
            <a:avLst/>
          </a:prstGeom>
          <a:noFill/>
        </p:spPr>
        <p:txBody>
          <a:bodyPr wrap="square" lIns="0" tIns="0" rIns="0" bIns="0" anchor="ctr">
            <a:noAutofit/>
          </a:bodyPr>
          <a:lstStyle/>
          <a:p>
            <a:pPr algn="l">
              <a:spcBef>
                <a:spcPts val="0"/>
              </a:spcBef>
              <a:spcAft>
                <a:spcPts val="0"/>
              </a:spcAft>
              <a:buNone/>
            </a:pPr>
            <a:r>
              <a:rPr lang="en-US" sz="1300" b="1" i="0">
                <a:solidFill>
                  <a:srgbClr val="8A5A00"/>
                </a:solidFill>
                <a:latin typeface="Aptos"/>
              </a:rPr>
              <a:t>Sustain: </a:t>
            </a:r>
            <a:r>
              <a:rPr lang="en-US" sz="1300" b="0" i="0">
                <a:solidFill>
                  <a:srgbClr val="1F2D28"/>
                </a:solidFill>
                <a:latin typeface="Aptos"/>
              </a:rPr>
              <a:t>keep peer-led referral and digital CXR in routine screening</a:t>
            </a:r>
          </a:p>
        </p:txBody>
      </p:sp>
      <p:pic>
        <p:nvPicPr>
          <p:cNvPr id="311" name="KPS logo" descr="Kenya Prisons Service logo"/>
          <p:cNvPicPr>
            <a:picLocks noChangeAspect="1"/>
          </p:cNvPicPr>
          <p:nvPr/>
        </p:nvPicPr>
        <p:blipFill>
          <a:blip r:embed="rId4"/>
          <a:stretch>
            <a:fillRect/>
          </a:stretch>
        </p:blipFill>
        <p:spPr>
          <a:xfrm>
            <a:off x="11539728" y="6382512"/>
            <a:ext cx="365760" cy="3968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Picture 1" descr="a_wide_landscape_graphic_design_background_scene_1_batch_1.png"/>
          <p:cNvPicPr/>
          <p:nvPr/>
        </p:nvPicPr>
        <p:blipFill>
          <a:blip r:embed="rId2"/>
          <a:stretch/>
        </p:blipFill>
        <p:spPr>
          <a:xfrm>
            <a:off x="0" y="0"/>
            <a:ext cx="12191400" cy="6857640"/>
          </a:xfrm>
          <a:prstGeom prst="rect">
            <a:avLst/>
          </a:prstGeom>
          <a:ln w="0">
            <a:noFill/>
          </a:ln>
        </p:spPr>
      </p:pic>
      <p:sp>
        <p:nvSpPr>
          <p:cNvPr id="123" name="Rounded Rectangle 3"/>
          <p:cNvSpPr/>
          <p:nvPr/>
        </p:nvSpPr>
        <p:spPr>
          <a:xfrm>
            <a:off x="625200" y="813960"/>
            <a:ext cx="5806080" cy="2395440"/>
          </a:xfrm>
          <a:prstGeom prst="roundRect">
            <a:avLst>
              <a:gd name="adj" fmla="val 16667"/>
            </a:avLst>
          </a:prstGeom>
          <a:solidFill>
            <a:srgbClr val="FFFFFF"/>
          </a:solidFill>
          <a:ln w="19050">
            <a:solidFill>
              <a:srgbClr val="C79532"/>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defTabSz="457200">
              <a:lnSpc>
                <a:spcPct val="100000"/>
              </a:lnSpc>
            </a:pPr>
            <a:r>
              <a:rPr lang="en-US" sz="2500" b="1" strike="noStrike" spc="-1">
                <a:solidFill>
                  <a:srgbClr val="035043"/>
                </a:solidFill>
                <a:latin typeface="Aptos"/>
              </a:rPr>
              <a:t>Thank You</a:t>
            </a:r>
            <a:endParaRPr lang="en-US" sz="2500" b="0" strike="noStrike" spc="-1">
              <a:solidFill>
                <a:srgbClr val="000000"/>
              </a:solidFill>
              <a:latin typeface="Arial"/>
            </a:endParaRPr>
          </a:p>
          <a:p>
            <a:pPr defTabSz="457200">
              <a:lnSpc>
                <a:spcPct val="100000"/>
              </a:lnSpc>
            </a:pPr>
            <a:r>
              <a:rPr lang="en-US" sz="1500" b="1" strike="noStrike" spc="-1">
                <a:solidFill>
                  <a:srgbClr val="056050"/>
                </a:solidFill>
                <a:latin typeface="Aptos"/>
              </a:rPr>
              <a:t>Kenya Clinical Officers’ Association</a:t>
            </a:r>
            <a:endParaRPr lang="en-US" sz="1500" b="0" strike="noStrike" spc="-1">
              <a:solidFill>
                <a:srgbClr val="000000"/>
              </a:solidFill>
              <a:latin typeface="Arial"/>
            </a:endParaRPr>
          </a:p>
          <a:p>
            <a:pPr defTabSz="457200">
              <a:lnSpc>
                <a:spcPct val="100000"/>
              </a:lnSpc>
            </a:pPr>
            <a:r>
              <a:rPr lang="en-US" sz="1500" b="1" strike="noStrike" spc="-1">
                <a:solidFill>
                  <a:srgbClr val="056050"/>
                </a:solidFill>
                <a:latin typeface="Aptos"/>
              </a:rPr>
              <a:t>28th Annual Scientific Conference 2026</a:t>
            </a:r>
            <a:endParaRPr lang="en-US" sz="1500" b="0" strike="noStrike" spc="-1">
              <a:solidFill>
                <a:srgbClr val="000000"/>
              </a:solidFill>
              <a:latin typeface="Arial"/>
            </a:endParaRPr>
          </a:p>
          <a:p>
            <a:pPr defTabSz="457200">
              <a:lnSpc>
                <a:spcPct val="100000"/>
              </a:lnSpc>
            </a:pPr>
            <a:r>
              <a:rPr lang="en-US" sz="1200" b="0" strike="noStrike" spc="-1">
                <a:solidFill>
                  <a:srgbClr val="545F5A"/>
                </a:solidFill>
                <a:latin typeface="Aptos"/>
              </a:rPr>
              <a:t>www.kecoa.org</a:t>
            </a:r>
            <a:endParaRPr lang="en-US" sz="1200" b="0" strike="noStrike" spc="-1">
              <a:solidFill>
                <a:srgbClr val="000000"/>
              </a:solidFill>
              <a:latin typeface="Arial"/>
            </a:endParaRPr>
          </a:p>
        </p:txBody>
      </p:sp>
      <p:sp>
        <p:nvSpPr>
          <p:cNvPr id="124" name="TextBox 4"/>
          <p:cNvSpPr/>
          <p:nvPr/>
        </p:nvSpPr>
        <p:spPr>
          <a:xfrm>
            <a:off x="765409" y="3428999"/>
            <a:ext cx="5126344" cy="264034"/>
          </a:xfrm>
          <a:prstGeom prst="rect">
            <a:avLst/>
          </a:prstGeom>
          <a:noFill/>
          <a:ln w="0">
            <a:noFill/>
          </a:ln>
        </p:spPr>
        <p:style>
          <a:lnRef idx="0">
            <a:scrgbClr r="0" g="0" b="0"/>
          </a:lnRef>
          <a:fillRef idx="0">
            <a:scrgbClr r="0" g="0" b="0"/>
          </a:fillRef>
          <a:effectRef idx="0">
            <a:scrgbClr r="0" g="0" b="0"/>
          </a:effectRef>
          <a:fontRef idx="minor"/>
        </p:style>
        <p:txBody>
          <a:bodyPr wrap="square" lIns="18360" tIns="18360" rIns="90000" bIns="45000" anchor="t">
            <a:spAutoFit/>
          </a:bodyPr>
          <a:lstStyle/>
          <a:p>
            <a:r>
              <a:rPr lang="en-US" sz="1300" b="1" strike="noStrike" spc="-1" dirty="0">
                <a:solidFill>
                  <a:srgbClr val="035043"/>
                </a:solidFill>
                <a:latin typeface="Aptos"/>
              </a:rPr>
              <a:t>Building Resilient Health Systems</a:t>
            </a:r>
            <a:r>
              <a:rPr lang="en-US" sz="1300" spc="-1" dirty="0">
                <a:solidFill>
                  <a:srgbClr val="000000"/>
                </a:solidFill>
                <a:latin typeface="Arial"/>
              </a:rPr>
              <a:t> </a:t>
            </a:r>
            <a:r>
              <a:rPr lang="en-US" sz="1300" b="1" strike="noStrike" spc="-1" dirty="0">
                <a:solidFill>
                  <a:srgbClr val="035043"/>
                </a:solidFill>
                <a:latin typeface="Aptos"/>
              </a:rPr>
              <a:t>for Universal Health Coverage</a:t>
            </a:r>
            <a:endParaRPr lang="en-US" sz="1300" b="0" strike="noStrike" spc="-1" dirty="0">
              <a:solidFill>
                <a:srgbClr val="000000"/>
              </a:solidFill>
              <a:latin typeface="Arial"/>
            </a:endParaRPr>
          </a:p>
        </p:txBody>
      </p:sp>
      <p:pic>
        <p:nvPicPr>
          <p:cNvPr id="125" name="Picture 5" descr="kcoa_logo_full.png"/>
          <p:cNvPicPr/>
          <p:nvPr/>
        </p:nvPicPr>
        <p:blipFill>
          <a:blip r:embed="rId3"/>
          <a:stretch/>
        </p:blipFill>
        <p:spPr>
          <a:xfrm>
            <a:off x="7269480" y="384120"/>
            <a:ext cx="4297320" cy="1243080"/>
          </a:xfrm>
          <a:prstGeom prst="rect">
            <a:avLst/>
          </a:prstGeom>
          <a:ln w="0">
            <a:noFill/>
          </a:ln>
        </p:spPr>
      </p:pic>
      <p:sp>
        <p:nvSpPr>
          <p:cNvPr id="301" name="KPS logo tile"/>
          <p:cNvSpPr/>
          <p:nvPr/>
        </p:nvSpPr>
        <p:spPr>
          <a:xfrm>
            <a:off x="667512" y="4846320"/>
            <a:ext cx="960120" cy="1005840"/>
          </a:xfrm>
          <a:prstGeom prst="roundRect">
            <a:avLst>
              <a:gd name="adj" fmla="val 10000"/>
            </a:avLst>
          </a:prstGeom>
          <a:solidFill>
            <a:srgbClr val="FFFFFF"/>
          </a:solidFill>
          <a:ln>
            <a:noFill/>
          </a:ln>
        </p:spPr>
        <p:txBody>
          <a:bodyPr/>
          <a:lstStyle/>
          <a:p>
            <a:endParaRPr lang="en-US"/>
          </a:p>
        </p:txBody>
      </p:sp>
      <p:pic>
        <p:nvPicPr>
          <p:cNvPr id="302" name="KPS logo" descr="Kenya Prisons Service logo"/>
          <p:cNvPicPr>
            <a:picLocks noChangeAspect="1"/>
          </p:cNvPicPr>
          <p:nvPr/>
        </p:nvPicPr>
        <p:blipFill>
          <a:blip r:embed="rId4"/>
          <a:stretch>
            <a:fillRect/>
          </a:stretch>
        </p:blipFill>
        <p:spPr>
          <a:xfrm>
            <a:off x="781812" y="4953000"/>
            <a:ext cx="731520" cy="792480"/>
          </a:xfrm>
          <a:prstGeom prst="rect">
            <a:avLst/>
          </a:prstGeom>
        </p:spPr>
      </p:pic>
      <p:sp>
        <p:nvSpPr>
          <p:cNvPr id="303" name="NTLP logo tile"/>
          <p:cNvSpPr/>
          <p:nvPr/>
        </p:nvSpPr>
        <p:spPr>
          <a:xfrm>
            <a:off x="1810512" y="4846320"/>
            <a:ext cx="1097280" cy="1005840"/>
          </a:xfrm>
          <a:prstGeom prst="roundRect">
            <a:avLst>
              <a:gd name="adj" fmla="val 10000"/>
            </a:avLst>
          </a:prstGeom>
          <a:solidFill>
            <a:srgbClr val="FFFFFF"/>
          </a:solidFill>
          <a:ln>
            <a:noFill/>
          </a:ln>
        </p:spPr>
        <p:txBody>
          <a:bodyPr/>
          <a:lstStyle/>
          <a:p>
            <a:endParaRPr lang="en-US"/>
          </a:p>
        </p:txBody>
      </p:sp>
      <p:pic>
        <p:nvPicPr>
          <p:cNvPr id="304" name="NTLP logo" descr="National TB, Leprosy and Lung Disease Program logo"/>
          <p:cNvPicPr>
            <a:picLocks noChangeAspect="1"/>
          </p:cNvPicPr>
          <p:nvPr/>
        </p:nvPicPr>
        <p:blipFill>
          <a:blip r:embed="rId5"/>
          <a:stretch>
            <a:fillRect/>
          </a:stretch>
        </p:blipFill>
        <p:spPr>
          <a:xfrm>
            <a:off x="1924812" y="4954187"/>
            <a:ext cx="868680" cy="790106"/>
          </a:xfrm>
          <a:prstGeom prst="rect">
            <a:avLst/>
          </a:prstGeom>
        </p:spPr>
      </p:pic>
      <p:sp>
        <p:nvSpPr>
          <p:cNvPr id="305" name="KELIN logo tile"/>
          <p:cNvSpPr/>
          <p:nvPr/>
        </p:nvSpPr>
        <p:spPr>
          <a:xfrm>
            <a:off x="3090672" y="4846320"/>
            <a:ext cx="1554480" cy="1005840"/>
          </a:xfrm>
          <a:prstGeom prst="roundRect">
            <a:avLst>
              <a:gd name="adj" fmla="val 10000"/>
            </a:avLst>
          </a:prstGeom>
          <a:solidFill>
            <a:srgbClr val="FFFFFF"/>
          </a:solidFill>
          <a:ln>
            <a:noFill/>
          </a:ln>
        </p:spPr>
        <p:txBody>
          <a:bodyPr/>
          <a:lstStyle/>
          <a:p>
            <a:endParaRPr lang="en-US"/>
          </a:p>
        </p:txBody>
      </p:sp>
      <p:pic>
        <p:nvPicPr>
          <p:cNvPr id="306" name="KELIN logo" descr="KELIN logo"/>
          <p:cNvPicPr>
            <a:picLocks noChangeAspect="1"/>
          </p:cNvPicPr>
          <p:nvPr/>
        </p:nvPicPr>
        <p:blipFill>
          <a:blip r:embed="rId6"/>
          <a:stretch>
            <a:fillRect/>
          </a:stretch>
        </p:blipFill>
        <p:spPr>
          <a:xfrm>
            <a:off x="3182112" y="5013117"/>
            <a:ext cx="1371600" cy="672247"/>
          </a:xfrm>
          <a:prstGeom prst="rect">
            <a:avLst/>
          </a:prstGeom>
        </p:spPr>
      </p:pic>
      <p:sp>
        <p:nvSpPr>
          <p:cNvPr id="307" name="AMREF logo tile"/>
          <p:cNvSpPr/>
          <p:nvPr/>
        </p:nvSpPr>
        <p:spPr>
          <a:xfrm>
            <a:off x="4828032" y="4846320"/>
            <a:ext cx="1426464" cy="1005840"/>
          </a:xfrm>
          <a:prstGeom prst="roundRect">
            <a:avLst>
              <a:gd name="adj" fmla="val 10000"/>
            </a:avLst>
          </a:prstGeom>
          <a:solidFill>
            <a:srgbClr val="FFFFFF"/>
          </a:solidFill>
          <a:ln>
            <a:noFill/>
          </a:ln>
        </p:spPr>
        <p:txBody>
          <a:bodyPr/>
          <a:lstStyle/>
          <a:p>
            <a:endParaRPr lang="en-US"/>
          </a:p>
        </p:txBody>
      </p:sp>
      <p:pic>
        <p:nvPicPr>
          <p:cNvPr id="308" name="AMREF logo" descr="Amref Health Africa logo"/>
          <p:cNvPicPr>
            <a:picLocks noChangeAspect="1"/>
          </p:cNvPicPr>
          <p:nvPr/>
        </p:nvPicPr>
        <p:blipFill>
          <a:blip r:embed="rId7"/>
          <a:stretch>
            <a:fillRect/>
          </a:stretch>
        </p:blipFill>
        <p:spPr>
          <a:xfrm>
            <a:off x="4919472" y="4982127"/>
            <a:ext cx="1243584" cy="734226"/>
          </a:xfrm>
          <a:prstGeom prst="rect">
            <a:avLst/>
          </a:prstGeom>
        </p:spPr>
      </p:pic>
      <p:sp>
        <p:nvSpPr>
          <p:cNvPr id="3" name="TextBox 4">
            <a:extLst>
              <a:ext uri="{FF2B5EF4-FFF2-40B4-BE49-F238E27FC236}">
                <a16:creationId xmlns:a16="http://schemas.microsoft.com/office/drawing/2014/main" id="{966766AD-C2A8-8FCA-6E3F-881971B3401E}"/>
              </a:ext>
            </a:extLst>
          </p:cNvPr>
          <p:cNvSpPr/>
          <p:nvPr/>
        </p:nvSpPr>
        <p:spPr>
          <a:xfrm>
            <a:off x="625200" y="4219803"/>
            <a:ext cx="5943240" cy="264034"/>
          </a:xfrm>
          <a:prstGeom prst="rect">
            <a:avLst/>
          </a:prstGeom>
          <a:noFill/>
          <a:ln w="0">
            <a:noFill/>
          </a:ln>
        </p:spPr>
        <p:style>
          <a:lnRef idx="0">
            <a:scrgbClr r="0" g="0" b="0"/>
          </a:lnRef>
          <a:fillRef idx="0">
            <a:scrgbClr r="0" g="0" b="0"/>
          </a:fillRef>
          <a:effectRef idx="0">
            <a:scrgbClr r="0" g="0" b="0"/>
          </a:effectRef>
          <a:fontRef idx="minor"/>
        </p:style>
        <p:txBody>
          <a:bodyPr lIns="18360" tIns="18360" rIns="90000" bIns="45000" anchor="t">
            <a:spAutoFit/>
          </a:bodyPr>
          <a:lstStyle/>
          <a:p>
            <a:pPr algn="ctr"/>
            <a:r>
              <a:rPr lang="en-US" sz="1300" b="1" strike="noStrike" spc="-1" dirty="0">
                <a:solidFill>
                  <a:srgbClr val="035043"/>
                </a:solidFill>
                <a:latin typeface="Aptos"/>
              </a:rPr>
              <a:t>Acknowledgement</a:t>
            </a:r>
            <a:endParaRPr lang="en-US" sz="1300" b="0" strike="noStrike" spc="-1" dirty="0">
              <a:solidFill>
                <a:srgbClr val="000000"/>
              </a:solidFill>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TotalTime>
  <Words>697</Words>
  <Application>Microsoft Office PowerPoint</Application>
  <PresentationFormat>Widescreen</PresentationFormat>
  <Paragraphs>116</Paragraphs>
  <Slides>8</Slides>
  <Notes>0</Notes>
  <HiddenSlides>0</HiddenSlides>
  <MMClips>0</MMClips>
  <ScaleCrop>false</ScaleCrop>
  <HeadingPairs>
    <vt:vector size="6" baseType="variant">
      <vt:variant>
        <vt:lpstr>Fonts Used</vt:lpstr>
      </vt:variant>
      <vt:variant>
        <vt:i4>6</vt:i4>
      </vt:variant>
      <vt:variant>
        <vt:lpstr>Theme</vt:lpstr>
      </vt:variant>
      <vt:variant>
        <vt:i4>11</vt:i4>
      </vt:variant>
      <vt:variant>
        <vt:lpstr>Slide Titles</vt:lpstr>
      </vt:variant>
      <vt:variant>
        <vt:i4>8</vt:i4>
      </vt:variant>
    </vt:vector>
  </HeadingPairs>
  <TitlesOfParts>
    <vt:vector size="25" baseType="lpstr">
      <vt:lpstr>Aptos</vt:lpstr>
      <vt:lpstr>Arial</vt:lpstr>
      <vt:lpstr>Calibri</vt:lpstr>
      <vt:lpstr>Symbol</vt:lpstr>
      <vt:lpstr>Times New Roman</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KCOA 28th Annual Scientific Conference 2026 – Professional Presentation Template</dc:title>
  <dc:subject/>
  <dc:creator/>
  <dc:description>generated using python-pptx</dc:description>
  <cp:lastModifiedBy>Ernest Kimutai</cp:lastModifiedBy>
  <cp:revision>5</cp:revision>
  <dcterms:created xsi:type="dcterms:W3CDTF">2013-01-27T09:14:16Z</dcterms:created>
  <dcterms:modified xsi:type="dcterms:W3CDTF">2026-10-17T22:37:19Z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7</vt:i4>
  </property>
</Properties>
</file>